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3" r:id="rId8"/>
    <p:sldId id="265" r:id="rId9"/>
    <p:sldId id="266" r:id="rId10"/>
    <p:sldId id="267" r:id="rId11"/>
    <p:sldId id="268"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3121E-D9FA-4923-B605-25A88E55AABF}" v="23" dt="2022-04-15T13:48:58.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6247" autoAdjust="0"/>
  </p:normalViewPr>
  <p:slideViewPr>
    <p:cSldViewPr snapToGrid="0">
      <p:cViewPr>
        <p:scale>
          <a:sx n="100" d="100"/>
          <a:sy n="100" d="100"/>
        </p:scale>
        <p:origin x="72" y="96"/>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Meschini Rocha" userId="49c78ed90a3f55ca" providerId="LiveId" clId="{4A43121E-D9FA-4923-B605-25A88E55AABF}"/>
    <pc:docChg chg="undo custSel addSld delSld modSld modMainMaster">
      <pc:chgData name="Hugo Meschini Rocha" userId="49c78ed90a3f55ca" providerId="LiveId" clId="{4A43121E-D9FA-4923-B605-25A88E55AABF}" dt="2022-04-15T13:50:00.465" v="4394" actId="1076"/>
      <pc:docMkLst>
        <pc:docMk/>
      </pc:docMkLst>
      <pc:sldChg chg="addSp delSp modSp mod setBg addAnim delAnim setClrOvrMap">
        <pc:chgData name="Hugo Meschini Rocha" userId="49c78ed90a3f55ca" providerId="LiveId" clId="{4A43121E-D9FA-4923-B605-25A88E55AABF}" dt="2022-04-15T11:43:59.930" v="330" actId="114"/>
        <pc:sldMkLst>
          <pc:docMk/>
          <pc:sldMk cId="1350266285" sldId="256"/>
        </pc:sldMkLst>
        <pc:spChg chg="mod ord">
          <ac:chgData name="Hugo Meschini Rocha" userId="49c78ed90a3f55ca" providerId="LiveId" clId="{4A43121E-D9FA-4923-B605-25A88E55AABF}" dt="2022-04-15T11:43:13.318" v="327" actId="26606"/>
          <ac:spMkLst>
            <pc:docMk/>
            <pc:sldMk cId="1350266285" sldId="256"/>
            <ac:spMk id="2" creationId="{9CC74C6D-B12B-451D-8398-2BD0C262507C}"/>
          </ac:spMkLst>
        </pc:spChg>
        <pc:spChg chg="mod">
          <ac:chgData name="Hugo Meschini Rocha" userId="49c78ed90a3f55ca" providerId="LiveId" clId="{4A43121E-D9FA-4923-B605-25A88E55AABF}" dt="2022-04-15T11:43:59.930" v="330" actId="114"/>
          <ac:spMkLst>
            <pc:docMk/>
            <pc:sldMk cId="1350266285" sldId="256"/>
            <ac:spMk id="3" creationId="{1611DE23-6B50-42DC-9E3C-6B41F9DB4320}"/>
          </ac:spMkLst>
        </pc:spChg>
        <pc:spChg chg="mod ord">
          <ac:chgData name="Hugo Meschini Rocha" userId="49c78ed90a3f55ca" providerId="LiveId" clId="{4A43121E-D9FA-4923-B605-25A88E55AABF}" dt="2022-04-15T11:43:33.214" v="329" actId="207"/>
          <ac:spMkLst>
            <pc:docMk/>
            <pc:sldMk cId="1350266285" sldId="256"/>
            <ac:spMk id="6" creationId="{443ABFDC-B7A1-44D0-96E9-C153423E06DB}"/>
          </ac:spMkLst>
        </pc:spChg>
        <pc:spChg chg="add del mod">
          <ac:chgData name="Hugo Meschini Rocha" userId="49c78ed90a3f55ca" providerId="LiveId" clId="{4A43121E-D9FA-4923-B605-25A88E55AABF}" dt="2022-04-15T11:39:12.748" v="221" actId="478"/>
          <ac:spMkLst>
            <pc:docMk/>
            <pc:sldMk cId="1350266285" sldId="256"/>
            <ac:spMk id="10" creationId="{DD0605A1-7C5B-4A5D-A456-295051A29922}"/>
          </ac:spMkLst>
        </pc:spChg>
        <pc:spChg chg="add del">
          <ac:chgData name="Hugo Meschini Rocha" userId="49c78ed90a3f55ca" providerId="LiveId" clId="{4A43121E-D9FA-4923-B605-25A88E55AABF}" dt="2022-04-15T11:34:58.607" v="147" actId="26606"/>
          <ac:spMkLst>
            <pc:docMk/>
            <pc:sldMk cId="1350266285" sldId="256"/>
            <ac:spMk id="12" creationId="{6F828D28-8E09-41CC-8229-3070B5467A96}"/>
          </ac:spMkLst>
        </pc:spChg>
        <pc:spChg chg="add del">
          <ac:chgData name="Hugo Meschini Rocha" userId="49c78ed90a3f55ca" providerId="LiveId" clId="{4A43121E-D9FA-4923-B605-25A88E55AABF}" dt="2022-04-15T11:34:58.607" v="147" actId="26606"/>
          <ac:spMkLst>
            <pc:docMk/>
            <pc:sldMk cId="1350266285" sldId="256"/>
            <ac:spMk id="14" creationId="{D5B012D8-7F27-4758-9AC6-C889B154BD73}"/>
          </ac:spMkLst>
        </pc:spChg>
        <pc:spChg chg="add del">
          <ac:chgData name="Hugo Meschini Rocha" userId="49c78ed90a3f55ca" providerId="LiveId" clId="{4A43121E-D9FA-4923-B605-25A88E55AABF}" dt="2022-04-15T11:42:43.401" v="314" actId="26606"/>
          <ac:spMkLst>
            <pc:docMk/>
            <pc:sldMk cId="1350266285" sldId="256"/>
            <ac:spMk id="15" creationId="{665DBBEF-238B-476B-96AB-8AAC3224ECEA}"/>
          </ac:spMkLst>
        </pc:spChg>
        <pc:spChg chg="add del">
          <ac:chgData name="Hugo Meschini Rocha" userId="49c78ed90a3f55ca" providerId="LiveId" clId="{4A43121E-D9FA-4923-B605-25A88E55AABF}" dt="2022-04-15T11:34:58.607" v="147" actId="26606"/>
          <ac:spMkLst>
            <pc:docMk/>
            <pc:sldMk cId="1350266285" sldId="256"/>
            <ac:spMk id="16" creationId="{4063B759-00FC-46D1-9898-8E8625268FAF}"/>
          </ac:spMkLst>
        </pc:spChg>
        <pc:spChg chg="add del">
          <ac:chgData name="Hugo Meschini Rocha" userId="49c78ed90a3f55ca" providerId="LiveId" clId="{4A43121E-D9FA-4923-B605-25A88E55AABF}" dt="2022-04-15T11:37:30.846" v="211" actId="26606"/>
          <ac:spMkLst>
            <pc:docMk/>
            <pc:sldMk cId="1350266285" sldId="256"/>
            <ac:spMk id="18" creationId="{D928DD85-BB99-450D-A702-2683E0296282}"/>
          </ac:spMkLst>
        </pc:spChg>
        <pc:spChg chg="add del">
          <ac:chgData name="Hugo Meschini Rocha" userId="49c78ed90a3f55ca" providerId="LiveId" clId="{4A43121E-D9FA-4923-B605-25A88E55AABF}" dt="2022-04-15T11:37:30.846" v="211" actId="26606"/>
          <ac:spMkLst>
            <pc:docMk/>
            <pc:sldMk cId="1350266285" sldId="256"/>
            <ac:spMk id="19" creationId="{240E5BD2-4019-4012-A1AA-628900E659E9}"/>
          </ac:spMkLst>
        </pc:spChg>
        <pc:spChg chg="add del">
          <ac:chgData name="Hugo Meschini Rocha" userId="49c78ed90a3f55ca" providerId="LiveId" clId="{4A43121E-D9FA-4923-B605-25A88E55AABF}" dt="2022-04-15T11:42:43.401" v="314" actId="26606"/>
          <ac:spMkLst>
            <pc:docMk/>
            <pc:sldMk cId="1350266285" sldId="256"/>
            <ac:spMk id="20" creationId="{3FCFB1DE-0B7E-48CC-BA90-B2AB0889F9D6}"/>
          </ac:spMkLst>
        </pc:spChg>
        <pc:spChg chg="add del">
          <ac:chgData name="Hugo Meschini Rocha" userId="49c78ed90a3f55ca" providerId="LiveId" clId="{4A43121E-D9FA-4923-B605-25A88E55AABF}" dt="2022-04-15T11:42:58.166" v="316" actId="26606"/>
          <ac:spMkLst>
            <pc:docMk/>
            <pc:sldMk cId="1350266285" sldId="256"/>
            <ac:spMk id="22" creationId="{17CDB40A-75BB-4498-A20B-59C3984A3A94}"/>
          </ac:spMkLst>
        </pc:spChg>
        <pc:spChg chg="add del">
          <ac:chgData name="Hugo Meschini Rocha" userId="49c78ed90a3f55ca" providerId="LiveId" clId="{4A43121E-D9FA-4923-B605-25A88E55AABF}" dt="2022-04-15T11:43:05.073" v="318" actId="26606"/>
          <ac:spMkLst>
            <pc:docMk/>
            <pc:sldMk cId="1350266285" sldId="256"/>
            <ac:spMk id="24" creationId="{605494DE-B078-4D87-BB01-C84320618DAD}"/>
          </ac:spMkLst>
        </pc:spChg>
        <pc:spChg chg="add del">
          <ac:chgData name="Hugo Meschini Rocha" userId="49c78ed90a3f55ca" providerId="LiveId" clId="{4A43121E-D9FA-4923-B605-25A88E55AABF}" dt="2022-04-15T11:43:05.073" v="318" actId="26606"/>
          <ac:spMkLst>
            <pc:docMk/>
            <pc:sldMk cId="1350266285" sldId="256"/>
            <ac:spMk id="25" creationId="{9A0576B0-CD8C-4661-95C8-A9F2CE7CDDB0}"/>
          </ac:spMkLst>
        </pc:spChg>
        <pc:spChg chg="add del">
          <ac:chgData name="Hugo Meschini Rocha" userId="49c78ed90a3f55ca" providerId="LiveId" clId="{4A43121E-D9FA-4923-B605-25A88E55AABF}" dt="2022-04-15T11:43:05.073" v="318" actId="26606"/>
          <ac:spMkLst>
            <pc:docMk/>
            <pc:sldMk cId="1350266285" sldId="256"/>
            <ac:spMk id="26" creationId="{3FF60E2B-3919-423C-B1FF-56CDE6681165}"/>
          </ac:spMkLst>
        </pc:spChg>
        <pc:spChg chg="add del">
          <ac:chgData name="Hugo Meschini Rocha" userId="49c78ed90a3f55ca" providerId="LiveId" clId="{4A43121E-D9FA-4923-B605-25A88E55AABF}" dt="2022-04-15T11:43:07.018" v="322" actId="26606"/>
          <ac:spMkLst>
            <pc:docMk/>
            <pc:sldMk cId="1350266285" sldId="256"/>
            <ac:spMk id="28" creationId="{D928DD85-BB99-450D-A702-2683E0296282}"/>
          </ac:spMkLst>
        </pc:spChg>
        <pc:spChg chg="add del">
          <ac:chgData name="Hugo Meschini Rocha" userId="49c78ed90a3f55ca" providerId="LiveId" clId="{4A43121E-D9FA-4923-B605-25A88E55AABF}" dt="2022-04-15T11:43:07.018" v="322" actId="26606"/>
          <ac:spMkLst>
            <pc:docMk/>
            <pc:sldMk cId="1350266285" sldId="256"/>
            <ac:spMk id="29" creationId="{240E5BD2-4019-4012-A1AA-628900E659E9}"/>
          </ac:spMkLst>
        </pc:spChg>
        <pc:spChg chg="add del">
          <ac:chgData name="Hugo Meschini Rocha" userId="49c78ed90a3f55ca" providerId="LiveId" clId="{4A43121E-D9FA-4923-B605-25A88E55AABF}" dt="2022-04-15T11:43:13.299" v="326" actId="26606"/>
          <ac:spMkLst>
            <pc:docMk/>
            <pc:sldMk cId="1350266285" sldId="256"/>
            <ac:spMk id="31" creationId="{C1DD1A8A-57D5-4A81-AD04-532B043C5611}"/>
          </ac:spMkLst>
        </pc:spChg>
        <pc:spChg chg="add del">
          <ac:chgData name="Hugo Meschini Rocha" userId="49c78ed90a3f55ca" providerId="LiveId" clId="{4A43121E-D9FA-4923-B605-25A88E55AABF}" dt="2022-04-15T11:43:13.299" v="326" actId="26606"/>
          <ac:spMkLst>
            <pc:docMk/>
            <pc:sldMk cId="1350266285" sldId="256"/>
            <ac:spMk id="32" creationId="{007891EC-4501-44ED-A8C8-B11B6DB767AB}"/>
          </ac:spMkLst>
        </pc:spChg>
        <pc:spChg chg="add">
          <ac:chgData name="Hugo Meschini Rocha" userId="49c78ed90a3f55ca" providerId="LiveId" clId="{4A43121E-D9FA-4923-B605-25A88E55AABF}" dt="2022-04-15T11:43:13.318" v="327" actId="26606"/>
          <ac:spMkLst>
            <pc:docMk/>
            <pc:sldMk cId="1350266285" sldId="256"/>
            <ac:spMk id="34" creationId="{17CDB40A-75BB-4498-A20B-59C3984A3A94}"/>
          </ac:spMkLst>
        </pc:spChg>
        <pc:picChg chg="del">
          <ac:chgData name="Hugo Meschini Rocha" userId="49c78ed90a3f55ca" providerId="LiveId" clId="{4A43121E-D9FA-4923-B605-25A88E55AABF}" dt="2022-04-15T11:32:35.418" v="143" actId="478"/>
          <ac:picMkLst>
            <pc:docMk/>
            <pc:sldMk cId="1350266285" sldId="256"/>
            <ac:picMk id="5" creationId="{6562ADF0-F959-41B0-A66E-2CCE3398F56D}"/>
          </ac:picMkLst>
        </pc:picChg>
        <pc:picChg chg="add del mod ord">
          <ac:chgData name="Hugo Meschini Rocha" userId="49c78ed90a3f55ca" providerId="LiveId" clId="{4A43121E-D9FA-4923-B605-25A88E55AABF}" dt="2022-04-15T11:37:34.471" v="213" actId="931"/>
          <ac:picMkLst>
            <pc:docMk/>
            <pc:sldMk cId="1350266285" sldId="256"/>
            <ac:picMk id="7" creationId="{7F234721-5C23-47F6-9553-1637C7583758}"/>
          </ac:picMkLst>
        </pc:picChg>
        <pc:picChg chg="add del mod modCrop">
          <ac:chgData name="Hugo Meschini Rocha" userId="49c78ed90a3f55ca" providerId="LiveId" clId="{4A43121E-D9FA-4923-B605-25A88E55AABF}" dt="2022-04-15T11:40:29.384" v="310" actId="478"/>
          <ac:picMkLst>
            <pc:docMk/>
            <pc:sldMk cId="1350266285" sldId="256"/>
            <ac:picMk id="9" creationId="{7DA79CB2-B2AA-4443-9B80-2DFCCE2B85D9}"/>
          </ac:picMkLst>
        </pc:picChg>
        <pc:picChg chg="add mod ord">
          <ac:chgData name="Hugo Meschini Rocha" userId="49c78ed90a3f55ca" providerId="LiveId" clId="{4A43121E-D9FA-4923-B605-25A88E55AABF}" dt="2022-04-15T11:43:13.318" v="327" actId="26606"/>
          <ac:picMkLst>
            <pc:docMk/>
            <pc:sldMk cId="1350266285" sldId="256"/>
            <ac:picMk id="13" creationId="{1883D24E-7579-40F5-AEB6-314CE05FE64F}"/>
          </ac:picMkLst>
        </pc:picChg>
      </pc:sldChg>
      <pc:sldChg chg="addSp delSp modSp mod setBg">
        <pc:chgData name="Hugo Meschini Rocha" userId="49c78ed90a3f55ca" providerId="LiveId" clId="{4A43121E-D9FA-4923-B605-25A88E55AABF}" dt="2022-04-15T11:48:21.516" v="339" actId="207"/>
        <pc:sldMkLst>
          <pc:docMk/>
          <pc:sldMk cId="1508610323" sldId="257"/>
        </pc:sldMkLst>
        <pc:spChg chg="mod">
          <ac:chgData name="Hugo Meschini Rocha" userId="49c78ed90a3f55ca" providerId="LiveId" clId="{4A43121E-D9FA-4923-B605-25A88E55AABF}" dt="2022-04-15T11:48:21.516" v="339" actId="207"/>
          <ac:spMkLst>
            <pc:docMk/>
            <pc:sldMk cId="1508610323" sldId="257"/>
            <ac:spMk id="9" creationId="{6C9D3B66-A4B5-4129-9FD0-2B528BBEFD75}"/>
          </ac:spMkLst>
        </pc:spChg>
        <pc:spChg chg="mod">
          <ac:chgData name="Hugo Meschini Rocha" userId="49c78ed90a3f55ca" providerId="LiveId" clId="{4A43121E-D9FA-4923-B605-25A88E55AABF}" dt="2022-04-15T11:48:21.516" v="339" actId="207"/>
          <ac:spMkLst>
            <pc:docMk/>
            <pc:sldMk cId="1508610323" sldId="257"/>
            <ac:spMk id="10" creationId="{C8E69DB9-7BA9-418A-8B78-6ABEEA988C95}"/>
          </ac:spMkLst>
        </pc:spChg>
        <pc:spChg chg="mod">
          <ac:chgData name="Hugo Meschini Rocha" userId="49c78ed90a3f55ca" providerId="LiveId" clId="{4A43121E-D9FA-4923-B605-25A88E55AABF}" dt="2022-04-15T11:48:21.516" v="339" actId="207"/>
          <ac:spMkLst>
            <pc:docMk/>
            <pc:sldMk cId="1508610323" sldId="257"/>
            <ac:spMk id="11" creationId="{C6170CEE-1EFF-4A0E-9AA6-5EA998D5B77F}"/>
          </ac:spMkLst>
        </pc:spChg>
        <pc:spChg chg="mod">
          <ac:chgData name="Hugo Meschini Rocha" userId="49c78ed90a3f55ca" providerId="LiveId" clId="{4A43121E-D9FA-4923-B605-25A88E55AABF}" dt="2022-04-15T11:48:21.516" v="339" actId="207"/>
          <ac:spMkLst>
            <pc:docMk/>
            <pc:sldMk cId="1508610323" sldId="257"/>
            <ac:spMk id="12" creationId="{6C5ACB51-A50F-4ACE-A47C-64F2E1B462F7}"/>
          </ac:spMkLst>
        </pc:spChg>
        <pc:spChg chg="mod">
          <ac:chgData name="Hugo Meschini Rocha" userId="49c78ed90a3f55ca" providerId="LiveId" clId="{4A43121E-D9FA-4923-B605-25A88E55AABF}" dt="2022-04-15T11:48:21.516" v="339" actId="207"/>
          <ac:spMkLst>
            <pc:docMk/>
            <pc:sldMk cId="1508610323" sldId="257"/>
            <ac:spMk id="13" creationId="{274E41B3-7E0A-487A-A0D1-4CE9D4C6AEAB}"/>
          </ac:spMkLst>
        </pc:spChg>
        <pc:spChg chg="mod">
          <ac:chgData name="Hugo Meschini Rocha" userId="49c78ed90a3f55ca" providerId="LiveId" clId="{4A43121E-D9FA-4923-B605-25A88E55AABF}" dt="2022-04-15T11:48:21.516" v="339" actId="207"/>
          <ac:spMkLst>
            <pc:docMk/>
            <pc:sldMk cId="1508610323" sldId="257"/>
            <ac:spMk id="17" creationId="{DF946194-BFF4-4C34-986A-9AE585332BAD}"/>
          </ac:spMkLst>
        </pc:spChg>
        <pc:spChg chg="mod">
          <ac:chgData name="Hugo Meschini Rocha" userId="49c78ed90a3f55ca" providerId="LiveId" clId="{4A43121E-D9FA-4923-B605-25A88E55AABF}" dt="2022-04-15T11:48:21.516" v="339" actId="207"/>
          <ac:spMkLst>
            <pc:docMk/>
            <pc:sldMk cId="1508610323" sldId="257"/>
            <ac:spMk id="19" creationId="{F14D85EB-C651-4800-B440-5430D243EEF2}"/>
          </ac:spMkLst>
        </pc:spChg>
        <pc:spChg chg="mod">
          <ac:chgData name="Hugo Meschini Rocha" userId="49c78ed90a3f55ca" providerId="LiveId" clId="{4A43121E-D9FA-4923-B605-25A88E55AABF}" dt="2022-04-15T11:48:21.516" v="339" actId="207"/>
          <ac:spMkLst>
            <pc:docMk/>
            <pc:sldMk cId="1508610323" sldId="257"/>
            <ac:spMk id="21" creationId="{FFD64F9C-6473-47E9-B452-3C9035F991FB}"/>
          </ac:spMkLst>
        </pc:spChg>
        <pc:picChg chg="add mod modCrop">
          <ac:chgData name="Hugo Meschini Rocha" userId="49c78ed90a3f55ca" providerId="LiveId" clId="{4A43121E-D9FA-4923-B605-25A88E55AABF}" dt="2022-04-15T11:47:51.027" v="338" actId="732"/>
          <ac:picMkLst>
            <pc:docMk/>
            <pc:sldMk cId="1508610323" sldId="257"/>
            <ac:picMk id="3" creationId="{E14A0C0A-113A-4EA5-9065-59885F399526}"/>
          </ac:picMkLst>
        </pc:picChg>
        <pc:picChg chg="del">
          <ac:chgData name="Hugo Meschini Rocha" userId="49c78ed90a3f55ca" providerId="LiveId" clId="{4A43121E-D9FA-4923-B605-25A88E55AABF}" dt="2022-04-15T11:47:22.115" v="334" actId="478"/>
          <ac:picMkLst>
            <pc:docMk/>
            <pc:sldMk cId="1508610323" sldId="257"/>
            <ac:picMk id="27" creationId="{24465502-12FF-4C8C-93EC-D0652564DB22}"/>
          </ac:picMkLst>
        </pc:picChg>
      </pc:sldChg>
      <pc:sldChg chg="addSp delSp modSp mod">
        <pc:chgData name="Hugo Meschini Rocha" userId="49c78ed90a3f55ca" providerId="LiveId" clId="{4A43121E-D9FA-4923-B605-25A88E55AABF}" dt="2022-04-15T13:44:02.965" v="4325" actId="313"/>
        <pc:sldMkLst>
          <pc:docMk/>
          <pc:sldMk cId="1516613548" sldId="258"/>
        </pc:sldMkLst>
        <pc:spChg chg="del mod">
          <ac:chgData name="Hugo Meschini Rocha" userId="49c78ed90a3f55ca" providerId="LiveId" clId="{4A43121E-D9FA-4923-B605-25A88E55AABF}" dt="2022-04-15T11:51:29.307" v="353" actId="478"/>
          <ac:spMkLst>
            <pc:docMk/>
            <pc:sldMk cId="1516613548" sldId="258"/>
            <ac:spMk id="2" creationId="{5068E81E-FF84-4ABF-8F9F-E1D544B77F11}"/>
          </ac:spMkLst>
        </pc:spChg>
        <pc:spChg chg="del">
          <ac:chgData name="Hugo Meschini Rocha" userId="49c78ed90a3f55ca" providerId="LiveId" clId="{4A43121E-D9FA-4923-B605-25A88E55AABF}" dt="2022-04-15T11:51:32.243" v="354" actId="478"/>
          <ac:spMkLst>
            <pc:docMk/>
            <pc:sldMk cId="1516613548" sldId="258"/>
            <ac:spMk id="4" creationId="{F5D9CB90-593D-417E-A6C8-FD96FA7EDF68}"/>
          </ac:spMkLst>
        </pc:spChg>
        <pc:spChg chg="mod">
          <ac:chgData name="Hugo Meschini Rocha" userId="49c78ed90a3f55ca" providerId="LiveId" clId="{4A43121E-D9FA-4923-B605-25A88E55AABF}" dt="2022-04-15T11:52:45.568" v="375" actId="1076"/>
          <ac:spMkLst>
            <pc:docMk/>
            <pc:sldMk cId="1516613548" sldId="258"/>
            <ac:spMk id="6" creationId="{296E1D02-7AF3-4416-B2BF-370F64DB8D53}"/>
          </ac:spMkLst>
        </pc:spChg>
        <pc:spChg chg="mod">
          <ac:chgData name="Hugo Meschini Rocha" userId="49c78ed90a3f55ca" providerId="LiveId" clId="{4A43121E-D9FA-4923-B605-25A88E55AABF}" dt="2022-04-15T13:44:02.965" v="4325" actId="313"/>
          <ac:spMkLst>
            <pc:docMk/>
            <pc:sldMk cId="1516613548" sldId="258"/>
            <ac:spMk id="7" creationId="{5C676A9D-FB67-4A32-B614-6F2F217B026A}"/>
          </ac:spMkLst>
        </pc:spChg>
        <pc:picChg chg="add mod modCrop">
          <ac:chgData name="Hugo Meschini Rocha" userId="49c78ed90a3f55ca" providerId="LiveId" clId="{4A43121E-D9FA-4923-B605-25A88E55AABF}" dt="2022-04-15T11:51:14.302" v="350" actId="732"/>
          <ac:picMkLst>
            <pc:docMk/>
            <pc:sldMk cId="1516613548" sldId="258"/>
            <ac:picMk id="5" creationId="{D03987B7-A571-48C5-B2C4-D2B62C68DA41}"/>
          </ac:picMkLst>
        </pc:picChg>
        <pc:picChg chg="add del mod">
          <ac:chgData name="Hugo Meschini Rocha" userId="49c78ed90a3f55ca" providerId="LiveId" clId="{4A43121E-D9FA-4923-B605-25A88E55AABF}" dt="2022-04-15T11:51:36.698" v="356" actId="478"/>
          <ac:picMkLst>
            <pc:docMk/>
            <pc:sldMk cId="1516613548" sldId="258"/>
            <ac:picMk id="9" creationId="{335B027F-AD4A-4D60-8BA5-5C71450B7BC4}"/>
          </ac:picMkLst>
        </pc:picChg>
        <pc:picChg chg="del">
          <ac:chgData name="Hugo Meschini Rocha" userId="49c78ed90a3f55ca" providerId="LiveId" clId="{4A43121E-D9FA-4923-B605-25A88E55AABF}" dt="2022-04-15T11:48:35.756" v="340" actId="478"/>
          <ac:picMkLst>
            <pc:docMk/>
            <pc:sldMk cId="1516613548" sldId="258"/>
            <ac:picMk id="11" creationId="{D2FBBE4B-5B45-49DB-B711-BA7E90AFDDED}"/>
          </ac:picMkLst>
        </pc:picChg>
      </pc:sldChg>
      <pc:sldChg chg="addSp delSp modSp mod">
        <pc:chgData name="Hugo Meschini Rocha" userId="49c78ed90a3f55ca" providerId="LiveId" clId="{4A43121E-D9FA-4923-B605-25A88E55AABF}" dt="2022-04-15T13:45:19.547" v="4336" actId="313"/>
        <pc:sldMkLst>
          <pc:docMk/>
          <pc:sldMk cId="1693196773" sldId="259"/>
        </pc:sldMkLst>
        <pc:spChg chg="del mod">
          <ac:chgData name="Hugo Meschini Rocha" userId="49c78ed90a3f55ca" providerId="LiveId" clId="{4A43121E-D9FA-4923-B605-25A88E55AABF}" dt="2022-04-15T12:51:00.066" v="3351" actId="478"/>
          <ac:spMkLst>
            <pc:docMk/>
            <pc:sldMk cId="1693196773" sldId="259"/>
            <ac:spMk id="2" creationId="{8D85EEA2-6DC7-4A32-9C1B-773B9D3974E3}"/>
          </ac:spMkLst>
        </pc:spChg>
        <pc:spChg chg="mod">
          <ac:chgData name="Hugo Meschini Rocha" userId="49c78ed90a3f55ca" providerId="LiveId" clId="{4A43121E-D9FA-4923-B605-25A88E55AABF}" dt="2022-04-15T12:13:54.178" v="1920" actId="20577"/>
          <ac:spMkLst>
            <pc:docMk/>
            <pc:sldMk cId="1693196773" sldId="259"/>
            <ac:spMk id="4" creationId="{E8F1BFF0-8CD7-48AA-A089-CA68DDF67721}"/>
          </ac:spMkLst>
        </pc:spChg>
        <pc:spChg chg="add del mod">
          <ac:chgData name="Hugo Meschini Rocha" userId="49c78ed90a3f55ca" providerId="LiveId" clId="{4A43121E-D9FA-4923-B605-25A88E55AABF}" dt="2022-04-15T12:51:01.925" v="3352" actId="478"/>
          <ac:spMkLst>
            <pc:docMk/>
            <pc:sldMk cId="1693196773" sldId="259"/>
            <ac:spMk id="5" creationId="{2FB14F5B-FB28-46AE-822E-D43A9E78D3D2}"/>
          </ac:spMkLst>
        </pc:spChg>
        <pc:spChg chg="del mod">
          <ac:chgData name="Hugo Meschini Rocha" userId="49c78ed90a3f55ca" providerId="LiveId" clId="{4A43121E-D9FA-4923-B605-25A88E55AABF}" dt="2022-04-15T12:50:58.958" v="3350" actId="478"/>
          <ac:spMkLst>
            <pc:docMk/>
            <pc:sldMk cId="1693196773" sldId="259"/>
            <ac:spMk id="8" creationId="{3EE2BA41-1CE1-4997-9133-81E41FFE2830}"/>
          </ac:spMkLst>
        </pc:spChg>
        <pc:spChg chg="del mod">
          <ac:chgData name="Hugo Meschini Rocha" userId="49c78ed90a3f55ca" providerId="LiveId" clId="{4A43121E-D9FA-4923-B605-25A88E55AABF}" dt="2022-04-15T12:50:57.656" v="3349" actId="478"/>
          <ac:spMkLst>
            <pc:docMk/>
            <pc:sldMk cId="1693196773" sldId="259"/>
            <ac:spMk id="9" creationId="{F427F7FF-7512-44FF-92EF-9007D3F062D1}"/>
          </ac:spMkLst>
        </pc:spChg>
        <pc:spChg chg="del mod">
          <ac:chgData name="Hugo Meschini Rocha" userId="49c78ed90a3f55ca" providerId="LiveId" clId="{4A43121E-D9FA-4923-B605-25A88E55AABF}" dt="2022-04-15T12:50:54.787" v="3348" actId="478"/>
          <ac:spMkLst>
            <pc:docMk/>
            <pc:sldMk cId="1693196773" sldId="259"/>
            <ac:spMk id="10" creationId="{53CA8D22-1882-4465-95BF-AF3015AF470A}"/>
          </ac:spMkLst>
        </pc:spChg>
        <pc:spChg chg="del mod">
          <ac:chgData name="Hugo Meschini Rocha" userId="49c78ed90a3f55ca" providerId="LiveId" clId="{4A43121E-D9FA-4923-B605-25A88E55AABF}" dt="2022-04-15T12:50:54.787" v="3348" actId="478"/>
          <ac:spMkLst>
            <pc:docMk/>
            <pc:sldMk cId="1693196773" sldId="259"/>
            <ac:spMk id="11" creationId="{C0EA8D81-1B83-4821-92AF-E0A2D0003787}"/>
          </ac:spMkLst>
        </pc:spChg>
        <pc:spChg chg="del mod">
          <ac:chgData name="Hugo Meschini Rocha" userId="49c78ed90a3f55ca" providerId="LiveId" clId="{4A43121E-D9FA-4923-B605-25A88E55AABF}" dt="2022-04-15T12:50:54.787" v="3348" actId="478"/>
          <ac:spMkLst>
            <pc:docMk/>
            <pc:sldMk cId="1693196773" sldId="259"/>
            <ac:spMk id="12" creationId="{B1799114-171E-4EA2-B7A2-B92DFE4AB825}"/>
          </ac:spMkLst>
        </pc:spChg>
        <pc:spChg chg="del mod">
          <ac:chgData name="Hugo Meschini Rocha" userId="49c78ed90a3f55ca" providerId="LiveId" clId="{4A43121E-D9FA-4923-B605-25A88E55AABF}" dt="2022-04-15T12:50:54.787" v="3348" actId="478"/>
          <ac:spMkLst>
            <pc:docMk/>
            <pc:sldMk cId="1693196773" sldId="259"/>
            <ac:spMk id="13" creationId="{F4EE0D9C-BA1C-400E-8A38-967DEBBAA5DF}"/>
          </ac:spMkLst>
        </pc:spChg>
        <pc:spChg chg="del mod">
          <ac:chgData name="Hugo Meschini Rocha" userId="49c78ed90a3f55ca" providerId="LiveId" clId="{4A43121E-D9FA-4923-B605-25A88E55AABF}" dt="2022-04-15T12:50:54.787" v="3348" actId="478"/>
          <ac:spMkLst>
            <pc:docMk/>
            <pc:sldMk cId="1693196773" sldId="259"/>
            <ac:spMk id="14" creationId="{E34E64C2-ADD6-4A29-A1B2-38436BC538FF}"/>
          </ac:spMkLst>
        </pc:spChg>
        <pc:spChg chg="del mod">
          <ac:chgData name="Hugo Meschini Rocha" userId="49c78ed90a3f55ca" providerId="LiveId" clId="{4A43121E-D9FA-4923-B605-25A88E55AABF}" dt="2022-04-15T12:50:54.787" v="3348" actId="478"/>
          <ac:spMkLst>
            <pc:docMk/>
            <pc:sldMk cId="1693196773" sldId="259"/>
            <ac:spMk id="15" creationId="{2DD295AC-2353-42CE-8A30-5D5CFCEE22FB}"/>
          </ac:spMkLst>
        </pc:spChg>
        <pc:spChg chg="del mod">
          <ac:chgData name="Hugo Meschini Rocha" userId="49c78ed90a3f55ca" providerId="LiveId" clId="{4A43121E-D9FA-4923-B605-25A88E55AABF}" dt="2022-04-15T12:50:54.787" v="3348" actId="478"/>
          <ac:spMkLst>
            <pc:docMk/>
            <pc:sldMk cId="1693196773" sldId="259"/>
            <ac:spMk id="16" creationId="{C7D03FBA-4B69-44D3-9C2E-2EBEAA33DB25}"/>
          </ac:spMkLst>
        </pc:spChg>
        <pc:spChg chg="del mod">
          <ac:chgData name="Hugo Meschini Rocha" userId="49c78ed90a3f55ca" providerId="LiveId" clId="{4A43121E-D9FA-4923-B605-25A88E55AABF}" dt="2022-04-15T12:50:54.787" v="3348" actId="478"/>
          <ac:spMkLst>
            <pc:docMk/>
            <pc:sldMk cId="1693196773" sldId="259"/>
            <ac:spMk id="17" creationId="{007F1073-30D4-4BF5-ACE5-7909003CDA21}"/>
          </ac:spMkLst>
        </pc:spChg>
        <pc:spChg chg="del mod">
          <ac:chgData name="Hugo Meschini Rocha" userId="49c78ed90a3f55ca" providerId="LiveId" clId="{4A43121E-D9FA-4923-B605-25A88E55AABF}" dt="2022-04-15T12:50:54.787" v="3348" actId="478"/>
          <ac:spMkLst>
            <pc:docMk/>
            <pc:sldMk cId="1693196773" sldId="259"/>
            <ac:spMk id="18" creationId="{FA0CD419-B51A-4A38-ADFD-BD5B6156631D}"/>
          </ac:spMkLst>
        </pc:spChg>
        <pc:spChg chg="add del mod">
          <ac:chgData name="Hugo Meschini Rocha" userId="49c78ed90a3f55ca" providerId="LiveId" clId="{4A43121E-D9FA-4923-B605-25A88E55AABF}" dt="2022-04-15T12:14:03.102" v="1923" actId="478"/>
          <ac:spMkLst>
            <pc:docMk/>
            <pc:sldMk cId="1693196773" sldId="259"/>
            <ac:spMk id="19" creationId="{619AA5D4-D880-4324-8CB4-AD844046A2A9}"/>
          </ac:spMkLst>
        </pc:spChg>
        <pc:spChg chg="del">
          <ac:chgData name="Hugo Meschini Rocha" userId="49c78ed90a3f55ca" providerId="LiveId" clId="{4A43121E-D9FA-4923-B605-25A88E55AABF}" dt="2022-04-15T11:51:45.756" v="357" actId="478"/>
          <ac:spMkLst>
            <pc:docMk/>
            <pc:sldMk cId="1693196773" sldId="259"/>
            <ac:spMk id="20" creationId="{93CE37CF-6D8F-404E-8088-16762ADACFC8}"/>
          </ac:spMkLst>
        </pc:spChg>
        <pc:spChg chg="del">
          <ac:chgData name="Hugo Meschini Rocha" userId="49c78ed90a3f55ca" providerId="LiveId" clId="{4A43121E-D9FA-4923-B605-25A88E55AABF}" dt="2022-04-15T11:52:15.795" v="365" actId="478"/>
          <ac:spMkLst>
            <pc:docMk/>
            <pc:sldMk cId="1693196773" sldId="259"/>
            <ac:spMk id="21" creationId="{2EAC34D1-7FC0-471E-837A-D277A1B67C03}"/>
          </ac:spMkLst>
        </pc:spChg>
        <pc:spChg chg="add mod">
          <ac:chgData name="Hugo Meschini Rocha" userId="49c78ed90a3f55ca" providerId="LiveId" clId="{4A43121E-D9FA-4923-B605-25A88E55AABF}" dt="2022-04-15T12:50:51.157" v="3347" actId="20577"/>
          <ac:spMkLst>
            <pc:docMk/>
            <pc:sldMk cId="1693196773" sldId="259"/>
            <ac:spMk id="22" creationId="{2CB2BFD9-341B-49E9-B6DB-7782443E723F}"/>
          </ac:spMkLst>
        </pc:spChg>
        <pc:spChg chg="add mod">
          <ac:chgData name="Hugo Meschini Rocha" userId="49c78ed90a3f55ca" providerId="LiveId" clId="{4A43121E-D9FA-4923-B605-25A88E55AABF}" dt="2022-04-15T13:45:19.547" v="4336" actId="313"/>
          <ac:spMkLst>
            <pc:docMk/>
            <pc:sldMk cId="1693196773" sldId="259"/>
            <ac:spMk id="25" creationId="{403BF458-E53B-4A29-8459-698E9661F764}"/>
          </ac:spMkLst>
        </pc:spChg>
        <pc:spChg chg="add mod">
          <ac:chgData name="Hugo Meschini Rocha" userId="49c78ed90a3f55ca" providerId="LiveId" clId="{4A43121E-D9FA-4923-B605-25A88E55AABF}" dt="2022-04-15T13:33:24.259" v="3388" actId="1076"/>
          <ac:spMkLst>
            <pc:docMk/>
            <pc:sldMk cId="1693196773" sldId="259"/>
            <ac:spMk id="26" creationId="{2271E851-CE5D-4EC0-A365-482A7ACEEAD0}"/>
          </ac:spMkLst>
        </pc:spChg>
        <pc:spChg chg="add mod">
          <ac:chgData name="Hugo Meschini Rocha" userId="49c78ed90a3f55ca" providerId="LiveId" clId="{4A43121E-D9FA-4923-B605-25A88E55AABF}" dt="2022-04-15T13:33:33.030" v="3390" actId="1076"/>
          <ac:spMkLst>
            <pc:docMk/>
            <pc:sldMk cId="1693196773" sldId="259"/>
            <ac:spMk id="27" creationId="{36D1FD45-4D3E-43A5-9D17-4473E736C2BF}"/>
          </ac:spMkLst>
        </pc:spChg>
        <pc:spChg chg="add mod">
          <ac:chgData name="Hugo Meschini Rocha" userId="49c78ed90a3f55ca" providerId="LiveId" clId="{4A43121E-D9FA-4923-B605-25A88E55AABF}" dt="2022-04-15T13:33:43.985" v="3392" actId="1076"/>
          <ac:spMkLst>
            <pc:docMk/>
            <pc:sldMk cId="1693196773" sldId="259"/>
            <ac:spMk id="28" creationId="{38B83E55-2FBD-4C23-AA61-B6069F84C0DB}"/>
          </ac:spMkLst>
        </pc:spChg>
        <pc:spChg chg="add mod">
          <ac:chgData name="Hugo Meschini Rocha" userId="49c78ed90a3f55ca" providerId="LiveId" clId="{4A43121E-D9FA-4923-B605-25A88E55AABF}" dt="2022-04-15T13:33:49.795" v="3394" actId="1076"/>
          <ac:spMkLst>
            <pc:docMk/>
            <pc:sldMk cId="1693196773" sldId="259"/>
            <ac:spMk id="29" creationId="{0FCE0056-18D3-47B6-A8FB-9B2DA2644984}"/>
          </ac:spMkLst>
        </pc:spChg>
        <pc:spChg chg="add mod">
          <ac:chgData name="Hugo Meschini Rocha" userId="49c78ed90a3f55ca" providerId="LiveId" clId="{4A43121E-D9FA-4923-B605-25A88E55AABF}" dt="2022-04-15T13:34:08.627" v="3407" actId="1038"/>
          <ac:spMkLst>
            <pc:docMk/>
            <pc:sldMk cId="1693196773" sldId="259"/>
            <ac:spMk id="30" creationId="{8B897DD1-C2F6-4B81-9EAD-E3B05C5E1782}"/>
          </ac:spMkLst>
        </pc:spChg>
        <pc:spChg chg="add mod">
          <ac:chgData name="Hugo Meschini Rocha" userId="49c78ed90a3f55ca" providerId="LiveId" clId="{4A43121E-D9FA-4923-B605-25A88E55AABF}" dt="2022-04-15T13:34:33.106" v="3415" actId="1037"/>
          <ac:spMkLst>
            <pc:docMk/>
            <pc:sldMk cId="1693196773" sldId="259"/>
            <ac:spMk id="31" creationId="{03E7F918-6238-400E-9A1D-10279D1E447B}"/>
          </ac:spMkLst>
        </pc:spChg>
        <pc:spChg chg="add mod">
          <ac:chgData name="Hugo Meschini Rocha" userId="49c78ed90a3f55ca" providerId="LiveId" clId="{4A43121E-D9FA-4923-B605-25A88E55AABF}" dt="2022-04-15T13:35:49.161" v="3541" actId="1038"/>
          <ac:spMkLst>
            <pc:docMk/>
            <pc:sldMk cId="1693196773" sldId="259"/>
            <ac:spMk id="32" creationId="{37F88739-B78F-443B-9564-92B1AFC378E1}"/>
          </ac:spMkLst>
        </pc:spChg>
        <pc:picChg chg="add del mod modCrop">
          <ac:chgData name="Hugo Meschini Rocha" userId="49c78ed90a3f55ca" providerId="LiveId" clId="{4A43121E-D9FA-4923-B605-25A88E55AABF}" dt="2022-04-15T12:51:33.318" v="3361" actId="478"/>
          <ac:picMkLst>
            <pc:docMk/>
            <pc:sldMk cId="1693196773" sldId="259"/>
            <ac:picMk id="7" creationId="{6B5CECD7-F7E0-4B88-9996-0CB75293CE43}"/>
          </ac:picMkLst>
        </pc:picChg>
        <pc:picChg chg="add mod modCrop">
          <ac:chgData name="Hugo Meschini Rocha" userId="49c78ed90a3f55ca" providerId="LiveId" clId="{4A43121E-D9FA-4923-B605-25A88E55AABF}" dt="2022-04-15T12:52:05.942" v="3373" actId="1076"/>
          <ac:picMkLst>
            <pc:docMk/>
            <pc:sldMk cId="1693196773" sldId="259"/>
            <ac:picMk id="24" creationId="{49DE9A58-BFA7-4FE3-B2CB-01D383CDD06B}"/>
          </ac:picMkLst>
        </pc:picChg>
      </pc:sldChg>
      <pc:sldChg chg="addSp delSp modSp mod">
        <pc:chgData name="Hugo Meschini Rocha" userId="49c78ed90a3f55ca" providerId="LiveId" clId="{4A43121E-D9FA-4923-B605-25A88E55AABF}" dt="2022-04-15T13:50:00.465" v="4394" actId="1076"/>
        <pc:sldMkLst>
          <pc:docMk/>
          <pc:sldMk cId="4245272740" sldId="260"/>
        </pc:sldMkLst>
        <pc:spChg chg="mod">
          <ac:chgData name="Hugo Meschini Rocha" userId="49c78ed90a3f55ca" providerId="LiveId" clId="{4A43121E-D9FA-4923-B605-25A88E55AABF}" dt="2022-04-15T13:49:57.743" v="4393" actId="1076"/>
          <ac:spMkLst>
            <pc:docMk/>
            <pc:sldMk cId="4245272740" sldId="260"/>
            <ac:spMk id="6" creationId="{C028D685-AF50-4391-9B14-A58BD4F9498B}"/>
          </ac:spMkLst>
        </pc:spChg>
        <pc:spChg chg="del">
          <ac:chgData name="Hugo Meschini Rocha" userId="49c78ed90a3f55ca" providerId="LiveId" clId="{4A43121E-D9FA-4923-B605-25A88E55AABF}" dt="2022-04-15T11:51:49.434" v="358" actId="478"/>
          <ac:spMkLst>
            <pc:docMk/>
            <pc:sldMk cId="4245272740" sldId="260"/>
            <ac:spMk id="8" creationId="{BFB66364-8F18-4FED-AF40-B7F578E041AE}"/>
          </ac:spMkLst>
        </pc:spChg>
        <pc:spChg chg="del">
          <ac:chgData name="Hugo Meschini Rocha" userId="49c78ed90a3f55ca" providerId="LiveId" clId="{4A43121E-D9FA-4923-B605-25A88E55AABF}" dt="2022-04-15T13:49:45.496" v="4389" actId="478"/>
          <ac:spMkLst>
            <pc:docMk/>
            <pc:sldMk cId="4245272740" sldId="260"/>
            <ac:spMk id="9" creationId="{3A38C268-E3FD-4BB4-93F4-74A120C2C1AB}"/>
          </ac:spMkLst>
        </pc:spChg>
        <pc:spChg chg="mod">
          <ac:chgData name="Hugo Meschini Rocha" userId="49c78ed90a3f55ca" providerId="LiveId" clId="{4A43121E-D9FA-4923-B605-25A88E55AABF}" dt="2022-04-15T13:48:43.968" v="4369" actId="20577"/>
          <ac:spMkLst>
            <pc:docMk/>
            <pc:sldMk cId="4245272740" sldId="260"/>
            <ac:spMk id="10" creationId="{7E0BBB04-A09B-456A-BD22-AE806F812ED3}"/>
          </ac:spMkLst>
        </pc:spChg>
        <pc:spChg chg="del">
          <ac:chgData name="Hugo Meschini Rocha" userId="49c78ed90a3f55ca" providerId="LiveId" clId="{4A43121E-D9FA-4923-B605-25A88E55AABF}" dt="2022-04-15T11:52:12.457" v="364" actId="478"/>
          <ac:spMkLst>
            <pc:docMk/>
            <pc:sldMk cId="4245272740" sldId="260"/>
            <ac:spMk id="11" creationId="{A56D6316-35A0-4A7B-99AF-BDEE043C4F57}"/>
          </ac:spMkLst>
        </pc:spChg>
        <pc:picChg chg="del">
          <ac:chgData name="Hugo Meschini Rocha" userId="49c78ed90a3f55ca" providerId="LiveId" clId="{4A43121E-D9FA-4923-B605-25A88E55AABF}" dt="2022-04-15T13:48:46.848" v="4370" actId="478"/>
          <ac:picMkLst>
            <pc:docMk/>
            <pc:sldMk cId="4245272740" sldId="260"/>
            <ac:picMk id="3" creationId="{76CF62A9-FED3-44C8-AF67-F6C85202B0D9}"/>
          </ac:picMkLst>
        </pc:picChg>
        <pc:picChg chg="add mod modCrop">
          <ac:chgData name="Hugo Meschini Rocha" userId="49c78ed90a3f55ca" providerId="LiveId" clId="{4A43121E-D9FA-4923-B605-25A88E55AABF}" dt="2022-04-15T13:50:00.465" v="4394" actId="1076"/>
          <ac:picMkLst>
            <pc:docMk/>
            <pc:sldMk cId="4245272740" sldId="260"/>
            <ac:picMk id="4" creationId="{5E0DAF6E-EFA8-4016-9A34-1DFC233C0D6B}"/>
          </ac:picMkLst>
        </pc:picChg>
      </pc:sldChg>
      <pc:sldChg chg="delSp mod">
        <pc:chgData name="Hugo Meschini Rocha" userId="49c78ed90a3f55ca" providerId="LiveId" clId="{4A43121E-D9FA-4923-B605-25A88E55AABF}" dt="2022-04-15T11:52:37.722" v="374" actId="478"/>
        <pc:sldMkLst>
          <pc:docMk/>
          <pc:sldMk cId="3953392197" sldId="261"/>
        </pc:sldMkLst>
        <pc:spChg chg="del">
          <ac:chgData name="Hugo Meschini Rocha" userId="49c78ed90a3f55ca" providerId="LiveId" clId="{4A43121E-D9FA-4923-B605-25A88E55AABF}" dt="2022-04-15T11:51:57.626" v="359" actId="478"/>
          <ac:spMkLst>
            <pc:docMk/>
            <pc:sldMk cId="3953392197" sldId="261"/>
            <ac:spMk id="5" creationId="{B601770C-60BB-48E3-9DE5-DE4BCCEA2818}"/>
          </ac:spMkLst>
        </pc:spChg>
        <pc:spChg chg="del">
          <ac:chgData name="Hugo Meschini Rocha" userId="49c78ed90a3f55ca" providerId="LiveId" clId="{4A43121E-D9FA-4923-B605-25A88E55AABF}" dt="2022-04-15T11:52:10.211" v="363" actId="478"/>
          <ac:spMkLst>
            <pc:docMk/>
            <pc:sldMk cId="3953392197" sldId="261"/>
            <ac:spMk id="7" creationId="{A5945E5E-6778-46CE-AA47-2BA37E9B172B}"/>
          </ac:spMkLst>
        </pc:spChg>
        <pc:spChg chg="del">
          <ac:chgData name="Hugo Meschini Rocha" userId="49c78ed90a3f55ca" providerId="LiveId" clId="{4A43121E-D9FA-4923-B605-25A88E55AABF}" dt="2022-04-15T11:52:37.722" v="374" actId="478"/>
          <ac:spMkLst>
            <pc:docMk/>
            <pc:sldMk cId="3953392197" sldId="261"/>
            <ac:spMk id="13" creationId="{08EC7CE5-F457-409E-853A-9F79E874EFF2}"/>
          </ac:spMkLst>
        </pc:spChg>
        <pc:spChg chg="del">
          <ac:chgData name="Hugo Meschini Rocha" userId="49c78ed90a3f55ca" providerId="LiveId" clId="{4A43121E-D9FA-4923-B605-25A88E55AABF}" dt="2022-04-15T11:52:37.722" v="374" actId="478"/>
          <ac:spMkLst>
            <pc:docMk/>
            <pc:sldMk cId="3953392197" sldId="261"/>
            <ac:spMk id="14" creationId="{9F1C2AA2-0C7A-4456-819E-8FC41CB6DF02}"/>
          </ac:spMkLst>
        </pc:spChg>
        <pc:spChg chg="del">
          <ac:chgData name="Hugo Meschini Rocha" userId="49c78ed90a3f55ca" providerId="LiveId" clId="{4A43121E-D9FA-4923-B605-25A88E55AABF}" dt="2022-04-15T11:52:37.722" v="374" actId="478"/>
          <ac:spMkLst>
            <pc:docMk/>
            <pc:sldMk cId="3953392197" sldId="261"/>
            <ac:spMk id="15" creationId="{39A21196-6290-48EE-A4D9-B4D81AAFE42A}"/>
          </ac:spMkLst>
        </pc:spChg>
        <pc:spChg chg="del">
          <ac:chgData name="Hugo Meschini Rocha" userId="49c78ed90a3f55ca" providerId="LiveId" clId="{4A43121E-D9FA-4923-B605-25A88E55AABF}" dt="2022-04-15T11:52:37.722" v="374" actId="478"/>
          <ac:spMkLst>
            <pc:docMk/>
            <pc:sldMk cId="3953392197" sldId="261"/>
            <ac:spMk id="16" creationId="{2648AC9A-0FFA-4B7B-BA75-2895046DCF9D}"/>
          </ac:spMkLst>
        </pc:spChg>
        <pc:picChg chg="del">
          <ac:chgData name="Hugo Meschini Rocha" userId="49c78ed90a3f55ca" providerId="LiveId" clId="{4A43121E-D9FA-4923-B605-25A88E55AABF}" dt="2022-04-15T11:52:35.972" v="373" actId="478"/>
          <ac:picMkLst>
            <pc:docMk/>
            <pc:sldMk cId="3953392197" sldId="261"/>
            <ac:picMk id="12" creationId="{62F658B2-C917-4FAF-A416-86C5F1A28E38}"/>
          </ac:picMkLst>
        </pc:picChg>
      </pc:sldChg>
      <pc:sldChg chg="delSp add del mod">
        <pc:chgData name="Hugo Meschini Rocha" userId="49c78ed90a3f55ca" providerId="LiveId" clId="{4A43121E-D9FA-4923-B605-25A88E55AABF}" dt="2022-04-15T11:52:33.882" v="372" actId="478"/>
        <pc:sldMkLst>
          <pc:docMk/>
          <pc:sldMk cId="1162978642" sldId="263"/>
        </pc:sldMkLst>
        <pc:spChg chg="del">
          <ac:chgData name="Hugo Meschini Rocha" userId="49c78ed90a3f55ca" providerId="LiveId" clId="{4A43121E-D9FA-4923-B605-25A88E55AABF}" dt="2022-04-15T11:52:00.475" v="360" actId="478"/>
          <ac:spMkLst>
            <pc:docMk/>
            <pc:sldMk cId="1162978642" sldId="263"/>
            <ac:spMk id="3" creationId="{8796FA9B-FD39-43C7-B941-4EECB05F82E4}"/>
          </ac:spMkLst>
        </pc:spChg>
        <pc:spChg chg="del">
          <ac:chgData name="Hugo Meschini Rocha" userId="49c78ed90a3f55ca" providerId="LiveId" clId="{4A43121E-D9FA-4923-B605-25A88E55AABF}" dt="2022-04-15T11:52:33.882" v="372" actId="478"/>
          <ac:spMkLst>
            <pc:docMk/>
            <pc:sldMk cId="1162978642" sldId="263"/>
            <ac:spMk id="23" creationId="{58E4B191-4251-4AC4-B500-625BDAE1B5D1}"/>
          </ac:spMkLst>
        </pc:spChg>
        <pc:spChg chg="del">
          <ac:chgData name="Hugo Meschini Rocha" userId="49c78ed90a3f55ca" providerId="LiveId" clId="{4A43121E-D9FA-4923-B605-25A88E55AABF}" dt="2022-04-15T11:52:33.882" v="372" actId="478"/>
          <ac:spMkLst>
            <pc:docMk/>
            <pc:sldMk cId="1162978642" sldId="263"/>
            <ac:spMk id="25" creationId="{D05834C5-2090-4FCA-895A-3E410FE6AC0F}"/>
          </ac:spMkLst>
        </pc:spChg>
        <pc:spChg chg="del">
          <ac:chgData name="Hugo Meschini Rocha" userId="49c78ed90a3f55ca" providerId="LiveId" clId="{4A43121E-D9FA-4923-B605-25A88E55AABF}" dt="2022-04-15T11:52:33.882" v="372" actId="478"/>
          <ac:spMkLst>
            <pc:docMk/>
            <pc:sldMk cId="1162978642" sldId="263"/>
            <ac:spMk id="26" creationId="{A1E4A4E3-0493-4FC1-AD61-502858362055}"/>
          </ac:spMkLst>
        </pc:spChg>
        <pc:spChg chg="del">
          <ac:chgData name="Hugo Meschini Rocha" userId="49c78ed90a3f55ca" providerId="LiveId" clId="{4A43121E-D9FA-4923-B605-25A88E55AABF}" dt="2022-04-15T11:52:33.882" v="372" actId="478"/>
          <ac:spMkLst>
            <pc:docMk/>
            <pc:sldMk cId="1162978642" sldId="263"/>
            <ac:spMk id="27" creationId="{1D83EFF6-2619-4593-BEDE-CF5B30EFDEEC}"/>
          </ac:spMkLst>
        </pc:spChg>
        <pc:spChg chg="del">
          <ac:chgData name="Hugo Meschini Rocha" userId="49c78ed90a3f55ca" providerId="LiveId" clId="{4A43121E-D9FA-4923-B605-25A88E55AABF}" dt="2022-04-15T11:52:33.882" v="372" actId="478"/>
          <ac:spMkLst>
            <pc:docMk/>
            <pc:sldMk cId="1162978642" sldId="263"/>
            <ac:spMk id="28" creationId="{033D0D10-BB94-4BFF-93BF-357BE5D92ED8}"/>
          </ac:spMkLst>
        </pc:spChg>
        <pc:grpChg chg="del">
          <ac:chgData name="Hugo Meschini Rocha" userId="49c78ed90a3f55ca" providerId="LiveId" clId="{4A43121E-D9FA-4923-B605-25A88E55AABF}" dt="2022-04-15T11:52:30.794" v="371" actId="478"/>
          <ac:grpSpMkLst>
            <pc:docMk/>
            <pc:sldMk cId="1162978642" sldId="263"/>
            <ac:grpSpMk id="22" creationId="{A8F51C2D-E65E-4C45-BEE3-C8BA8C764FA3}"/>
          </ac:grpSpMkLst>
        </pc:grpChg>
        <pc:picChg chg="del">
          <ac:chgData name="Hugo Meschini Rocha" userId="49c78ed90a3f55ca" providerId="LiveId" clId="{4A43121E-D9FA-4923-B605-25A88E55AABF}" dt="2022-04-15T11:52:30.139" v="370" actId="478"/>
          <ac:picMkLst>
            <pc:docMk/>
            <pc:sldMk cId="1162978642" sldId="263"/>
            <ac:picMk id="21" creationId="{34F795D5-D600-4FFB-9CF4-C185AF72FA11}"/>
          </ac:picMkLst>
        </pc:picChg>
      </pc:sldChg>
      <pc:sldChg chg="delSp mod">
        <pc:chgData name="Hugo Meschini Rocha" userId="49c78ed90a3f55ca" providerId="LiveId" clId="{4A43121E-D9FA-4923-B605-25A88E55AABF}" dt="2022-04-15T11:52:06.564" v="362" actId="478"/>
        <pc:sldMkLst>
          <pc:docMk/>
          <pc:sldMk cId="2208769765" sldId="265"/>
        </pc:sldMkLst>
        <pc:spChg chg="del">
          <ac:chgData name="Hugo Meschini Rocha" userId="49c78ed90a3f55ca" providerId="LiveId" clId="{4A43121E-D9FA-4923-B605-25A88E55AABF}" dt="2022-04-15T11:52:06.564" v="362" actId="478"/>
          <ac:spMkLst>
            <pc:docMk/>
            <pc:sldMk cId="2208769765" sldId="265"/>
            <ac:spMk id="7" creationId="{A84CB2E8-A0AB-4D39-9E79-B84817D41BD9}"/>
          </ac:spMkLst>
        </pc:spChg>
        <pc:spChg chg="del">
          <ac:chgData name="Hugo Meschini Rocha" userId="49c78ed90a3f55ca" providerId="LiveId" clId="{4A43121E-D9FA-4923-B605-25A88E55AABF}" dt="2022-04-15T11:52:03.354" v="361" actId="478"/>
          <ac:spMkLst>
            <pc:docMk/>
            <pc:sldMk cId="2208769765" sldId="265"/>
            <ac:spMk id="8" creationId="{BFB66364-8F18-4FED-AF40-B7F578E041AE}"/>
          </ac:spMkLst>
        </pc:spChg>
      </pc:sldChg>
      <pc:sldChg chg="delSp mod">
        <pc:chgData name="Hugo Meschini Rocha" userId="49c78ed90a3f55ca" providerId="LiveId" clId="{4A43121E-D9FA-4923-B605-25A88E55AABF}" dt="2022-04-15T11:52:24.987" v="367" actId="478"/>
        <pc:sldMkLst>
          <pc:docMk/>
          <pc:sldMk cId="2150103361" sldId="266"/>
        </pc:sldMkLst>
        <pc:grpChg chg="del">
          <ac:chgData name="Hugo Meschini Rocha" userId="49c78ed90a3f55ca" providerId="LiveId" clId="{4A43121E-D9FA-4923-B605-25A88E55AABF}" dt="2022-04-15T11:52:24.987" v="367" actId="478"/>
          <ac:grpSpMkLst>
            <pc:docMk/>
            <pc:sldMk cId="2150103361" sldId="266"/>
            <ac:grpSpMk id="69" creationId="{88A34A62-3E6E-49D3-B453-9EE804A39EA0}"/>
          </ac:grpSpMkLst>
        </pc:grpChg>
        <pc:grpChg chg="del">
          <ac:chgData name="Hugo Meschini Rocha" userId="49c78ed90a3f55ca" providerId="LiveId" clId="{4A43121E-D9FA-4923-B605-25A88E55AABF}" dt="2022-04-15T11:52:24.539" v="366" actId="478"/>
          <ac:grpSpMkLst>
            <pc:docMk/>
            <pc:sldMk cId="2150103361" sldId="266"/>
            <ac:grpSpMk id="70" creationId="{3E0C80B9-BE82-4BFD-A5F9-88E86CC684F1}"/>
          </ac:grpSpMkLst>
        </pc:grpChg>
      </pc:sldChg>
      <pc:sldMasterChg chg="modSldLayout">
        <pc:chgData name="Hugo Meschini Rocha" userId="49c78ed90a3f55ca" providerId="LiveId" clId="{4A43121E-D9FA-4923-B605-25A88E55AABF}" dt="2022-04-15T11:51:22.483" v="351" actId="478"/>
        <pc:sldMasterMkLst>
          <pc:docMk/>
          <pc:sldMasterMk cId="1318320114" sldId="2147483648"/>
        </pc:sldMasterMkLst>
        <pc:sldLayoutChg chg="delSp mod">
          <pc:chgData name="Hugo Meschini Rocha" userId="49c78ed90a3f55ca" providerId="LiveId" clId="{4A43121E-D9FA-4923-B605-25A88E55AABF}" dt="2022-04-15T11:51:22.483" v="351" actId="478"/>
          <pc:sldLayoutMkLst>
            <pc:docMk/>
            <pc:sldMasterMk cId="1318320114" sldId="2147483648"/>
            <pc:sldLayoutMk cId="1229788900" sldId="2147483651"/>
          </pc:sldLayoutMkLst>
          <pc:picChg chg="del">
            <ac:chgData name="Hugo Meschini Rocha" userId="49c78ed90a3f55ca" providerId="LiveId" clId="{4A43121E-D9FA-4923-B605-25A88E55AABF}" dt="2022-04-15T11:51:22.483" v="351" actId="478"/>
            <ac:picMkLst>
              <pc:docMk/>
              <pc:sldMasterMk cId="1318320114" sldId="2147483648"/>
              <pc:sldLayoutMk cId="1229788900" sldId="2147483651"/>
              <ac:picMk id="9" creationId="{FACE35D5-5A07-4100-851B-4B851D621212}"/>
            </ac:picMkLst>
          </pc:picChg>
        </pc:sldLayoutChg>
      </pc:sldMasterChg>
    </pc:docChg>
  </pc:docChgLst>
  <pc:docChgLst>
    <pc:chgData name="Hugo Meschini Rocha" userId="49c78ed90a3f55ca" providerId="LiveId" clId="{7DD53F73-9289-4F22-B417-0AD1516FE12A}"/>
    <pc:docChg chg="undo redo custSel addSld delSld modSld sldOrd modMainMaster">
      <pc:chgData name="Hugo Meschini Rocha" userId="49c78ed90a3f55ca" providerId="LiveId" clId="{7DD53F73-9289-4F22-B417-0AD1516FE12A}" dt="2022-03-14T09:18:44.474" v="9668" actId="790"/>
      <pc:docMkLst>
        <pc:docMk/>
      </pc:docMkLst>
      <pc:sldChg chg="addSp modSp mod">
        <pc:chgData name="Hugo Meschini Rocha" userId="49c78ed90a3f55ca" providerId="LiveId" clId="{7DD53F73-9289-4F22-B417-0AD1516FE12A}" dt="2022-03-05T13:05:57.343" v="359" actId="20577"/>
        <pc:sldMkLst>
          <pc:docMk/>
          <pc:sldMk cId="1350266285" sldId="256"/>
        </pc:sldMkLst>
        <pc:spChg chg="mod">
          <ac:chgData name="Hugo Meschini Rocha" userId="49c78ed90a3f55ca" providerId="LiveId" clId="{7DD53F73-9289-4F22-B417-0AD1516FE12A}" dt="2022-03-05T13:05:57.343" v="359" actId="20577"/>
          <ac:spMkLst>
            <pc:docMk/>
            <pc:sldMk cId="1350266285" sldId="256"/>
            <ac:spMk id="2" creationId="{9CC74C6D-B12B-451D-8398-2BD0C262507C}"/>
          </ac:spMkLst>
        </pc:spChg>
        <pc:spChg chg="mod">
          <ac:chgData name="Hugo Meschini Rocha" userId="49c78ed90a3f55ca" providerId="LiveId" clId="{7DD53F73-9289-4F22-B417-0AD1516FE12A}" dt="2022-03-05T12:31:57.333" v="349" actId="14100"/>
          <ac:spMkLst>
            <pc:docMk/>
            <pc:sldMk cId="1350266285" sldId="256"/>
            <ac:spMk id="3" creationId="{1611DE23-6B50-42DC-9E3C-6B41F9DB4320}"/>
          </ac:spMkLst>
        </pc:spChg>
        <pc:spChg chg="add mod">
          <ac:chgData name="Hugo Meschini Rocha" userId="49c78ed90a3f55ca" providerId="LiveId" clId="{7DD53F73-9289-4F22-B417-0AD1516FE12A}" dt="2022-03-05T12:13:24.473" v="81" actId="121"/>
          <ac:spMkLst>
            <pc:docMk/>
            <pc:sldMk cId="1350266285" sldId="256"/>
            <ac:spMk id="6" creationId="{443ABFDC-B7A1-44D0-96E9-C153423E06DB}"/>
          </ac:spMkLst>
        </pc:spChg>
      </pc:sldChg>
      <pc:sldChg chg="addSp delSp modSp mod">
        <pc:chgData name="Hugo Meschini Rocha" userId="49c78ed90a3f55ca" providerId="LiveId" clId="{7DD53F73-9289-4F22-B417-0AD1516FE12A}" dt="2022-03-13T12:15:43.312" v="9585" actId="790"/>
        <pc:sldMkLst>
          <pc:docMk/>
          <pc:sldMk cId="1508610323" sldId="257"/>
        </pc:sldMkLst>
        <pc:spChg chg="del">
          <ac:chgData name="Hugo Meschini Rocha" userId="49c78ed90a3f55ca" providerId="LiveId" clId="{7DD53F73-9289-4F22-B417-0AD1516FE12A}" dt="2022-03-05T12:16:55.187" v="90" actId="478"/>
          <ac:spMkLst>
            <pc:docMk/>
            <pc:sldMk cId="1508610323" sldId="257"/>
            <ac:spMk id="2" creationId="{057772F6-AF7F-4117-8C7C-B567BCA99AA5}"/>
          </ac:spMkLst>
        </pc:spChg>
        <pc:spChg chg="del mod">
          <ac:chgData name="Hugo Meschini Rocha" userId="49c78ed90a3f55ca" providerId="LiveId" clId="{7DD53F73-9289-4F22-B417-0AD1516FE12A}" dt="2022-03-05T12:30:11.101" v="292" actId="478"/>
          <ac:spMkLst>
            <pc:docMk/>
            <pc:sldMk cId="1508610323" sldId="257"/>
            <ac:spMk id="3" creationId="{8403DEDC-253A-43A5-B5F3-6C25E6DFB79D}"/>
          </ac:spMkLst>
        </pc:spChg>
        <pc:spChg chg="add del mod">
          <ac:chgData name="Hugo Meschini Rocha" userId="49c78ed90a3f55ca" providerId="LiveId" clId="{7DD53F73-9289-4F22-B417-0AD1516FE12A}" dt="2022-03-05T12:30:19.603" v="294" actId="478"/>
          <ac:spMkLst>
            <pc:docMk/>
            <pc:sldMk cId="1508610323" sldId="257"/>
            <ac:spMk id="5" creationId="{8D8C73A3-AD88-44B2-8E92-87A12C5C64D8}"/>
          </ac:spMkLst>
        </pc:spChg>
        <pc:spChg chg="add del mod">
          <ac:chgData name="Hugo Meschini Rocha" userId="49c78ed90a3f55ca" providerId="LiveId" clId="{7DD53F73-9289-4F22-B417-0AD1516FE12A}" dt="2022-03-05T12:30:20.410" v="295" actId="478"/>
          <ac:spMkLst>
            <pc:docMk/>
            <pc:sldMk cId="1508610323" sldId="257"/>
            <ac:spMk id="6" creationId="{F72FB268-7E0C-4416-A675-BB561774B29E}"/>
          </ac:spMkLst>
        </pc:spChg>
        <pc:spChg chg="add del mod">
          <ac:chgData name="Hugo Meschini Rocha" userId="49c78ed90a3f55ca" providerId="LiveId" clId="{7DD53F73-9289-4F22-B417-0AD1516FE12A}" dt="2022-03-05T12:30:20.859" v="296" actId="478"/>
          <ac:spMkLst>
            <pc:docMk/>
            <pc:sldMk cId="1508610323" sldId="257"/>
            <ac:spMk id="7" creationId="{2311FA60-81F9-4A7A-A0B1-AB186BB8B14C}"/>
          </ac:spMkLst>
        </pc:spChg>
        <pc:spChg chg="add del mod">
          <ac:chgData name="Hugo Meschini Rocha" userId="49c78ed90a3f55ca" providerId="LiveId" clId="{7DD53F73-9289-4F22-B417-0AD1516FE12A}" dt="2022-03-05T12:30:22.499" v="298" actId="478"/>
          <ac:spMkLst>
            <pc:docMk/>
            <pc:sldMk cId="1508610323" sldId="257"/>
            <ac:spMk id="8" creationId="{029294B1-F6D7-4E85-9B29-4AFE51AE8B07}"/>
          </ac:spMkLst>
        </pc:spChg>
        <pc:spChg chg="add mod">
          <ac:chgData name="Hugo Meschini Rocha" userId="49c78ed90a3f55ca" providerId="LiveId" clId="{7DD53F73-9289-4F22-B417-0AD1516FE12A}" dt="2022-03-13T12:15:43.312" v="9585" actId="790"/>
          <ac:spMkLst>
            <pc:docMk/>
            <pc:sldMk cId="1508610323" sldId="257"/>
            <ac:spMk id="9" creationId="{6C9D3B66-A4B5-4129-9FD0-2B528BBEFD75}"/>
          </ac:spMkLst>
        </pc:spChg>
        <pc:spChg chg="add mod">
          <ac:chgData name="Hugo Meschini Rocha" userId="49c78ed90a3f55ca" providerId="LiveId" clId="{7DD53F73-9289-4F22-B417-0AD1516FE12A}" dt="2022-03-13T12:15:43.312" v="9585" actId="790"/>
          <ac:spMkLst>
            <pc:docMk/>
            <pc:sldMk cId="1508610323" sldId="257"/>
            <ac:spMk id="10" creationId="{C8E69DB9-7BA9-418A-8B78-6ABEEA988C95}"/>
          </ac:spMkLst>
        </pc:spChg>
        <pc:spChg chg="add mod">
          <ac:chgData name="Hugo Meschini Rocha" userId="49c78ed90a3f55ca" providerId="LiveId" clId="{7DD53F73-9289-4F22-B417-0AD1516FE12A}" dt="2022-03-13T12:15:43.312" v="9585" actId="790"/>
          <ac:spMkLst>
            <pc:docMk/>
            <pc:sldMk cId="1508610323" sldId="257"/>
            <ac:spMk id="11" creationId="{C6170CEE-1EFF-4A0E-9AA6-5EA998D5B77F}"/>
          </ac:spMkLst>
        </pc:spChg>
        <pc:spChg chg="add mod">
          <ac:chgData name="Hugo Meschini Rocha" userId="49c78ed90a3f55ca" providerId="LiveId" clId="{7DD53F73-9289-4F22-B417-0AD1516FE12A}" dt="2022-03-13T12:15:43.312" v="9585" actId="790"/>
          <ac:spMkLst>
            <pc:docMk/>
            <pc:sldMk cId="1508610323" sldId="257"/>
            <ac:spMk id="12" creationId="{6C5ACB51-A50F-4ACE-A47C-64F2E1B462F7}"/>
          </ac:spMkLst>
        </pc:spChg>
        <pc:spChg chg="add mod">
          <ac:chgData name="Hugo Meschini Rocha" userId="49c78ed90a3f55ca" providerId="LiveId" clId="{7DD53F73-9289-4F22-B417-0AD1516FE12A}" dt="2022-03-13T12:15:43.312" v="9585" actId="790"/>
          <ac:spMkLst>
            <pc:docMk/>
            <pc:sldMk cId="1508610323" sldId="257"/>
            <ac:spMk id="13" creationId="{274E41B3-7E0A-487A-A0D1-4CE9D4C6AEAB}"/>
          </ac:spMkLst>
        </pc:spChg>
        <pc:spChg chg="add mod">
          <ac:chgData name="Hugo Meschini Rocha" userId="49c78ed90a3f55ca" providerId="LiveId" clId="{7DD53F73-9289-4F22-B417-0AD1516FE12A}" dt="2022-03-05T12:30:37.575" v="301" actId="207"/>
          <ac:spMkLst>
            <pc:docMk/>
            <pc:sldMk cId="1508610323" sldId="257"/>
            <ac:spMk id="14" creationId="{B939CB10-3B4C-466C-8C45-B75C5A970F55}"/>
          </ac:spMkLst>
        </pc:spChg>
        <pc:spChg chg="add mod">
          <ac:chgData name="Hugo Meschini Rocha" userId="49c78ed90a3f55ca" providerId="LiveId" clId="{7DD53F73-9289-4F22-B417-0AD1516FE12A}" dt="2022-03-13T12:15:43.312" v="9585" actId="790"/>
          <ac:spMkLst>
            <pc:docMk/>
            <pc:sldMk cId="1508610323" sldId="257"/>
            <ac:spMk id="15" creationId="{B9635312-9E50-4917-B289-6E69F6F1E2F5}"/>
          </ac:spMkLst>
        </pc:spChg>
        <pc:spChg chg="add mod">
          <ac:chgData name="Hugo Meschini Rocha" userId="49c78ed90a3f55ca" providerId="LiveId" clId="{7DD53F73-9289-4F22-B417-0AD1516FE12A}" dt="2022-03-05T12:26:10.858" v="249" actId="571"/>
          <ac:spMkLst>
            <pc:docMk/>
            <pc:sldMk cId="1508610323" sldId="257"/>
            <ac:spMk id="15" creationId="{FDECED0F-8DF8-4231-B7C3-4A6A52F46C70}"/>
          </ac:spMkLst>
        </pc:spChg>
        <pc:spChg chg="add mod">
          <ac:chgData name="Hugo Meschini Rocha" userId="49c78ed90a3f55ca" providerId="LiveId" clId="{7DD53F73-9289-4F22-B417-0AD1516FE12A}" dt="2022-03-13T12:15:43.312" v="9585" actId="790"/>
          <ac:spMkLst>
            <pc:docMk/>
            <pc:sldMk cId="1508610323" sldId="257"/>
            <ac:spMk id="16" creationId="{84C188C7-52D3-4986-94A6-E84A000A66E1}"/>
          </ac:spMkLst>
        </pc:spChg>
        <pc:spChg chg="add mod">
          <ac:chgData name="Hugo Meschini Rocha" userId="49c78ed90a3f55ca" providerId="LiveId" clId="{7DD53F73-9289-4F22-B417-0AD1516FE12A}" dt="2022-03-05T12:26:10.858" v="249" actId="571"/>
          <ac:spMkLst>
            <pc:docMk/>
            <pc:sldMk cId="1508610323" sldId="257"/>
            <ac:spMk id="16" creationId="{89211B55-694C-4D9B-940C-A7AF221418D0}"/>
          </ac:spMkLst>
        </pc:spChg>
        <pc:spChg chg="add mod">
          <ac:chgData name="Hugo Meschini Rocha" userId="49c78ed90a3f55ca" providerId="LiveId" clId="{7DD53F73-9289-4F22-B417-0AD1516FE12A}" dt="2022-03-05T12:26:10.858" v="249" actId="571"/>
          <ac:spMkLst>
            <pc:docMk/>
            <pc:sldMk cId="1508610323" sldId="257"/>
            <ac:spMk id="17" creationId="{66EC227F-7CE3-4571-9B5D-D0F979796A7F}"/>
          </ac:spMkLst>
        </pc:spChg>
        <pc:spChg chg="add mod">
          <ac:chgData name="Hugo Meschini Rocha" userId="49c78ed90a3f55ca" providerId="LiveId" clId="{7DD53F73-9289-4F22-B417-0AD1516FE12A}" dt="2022-03-13T12:15:43.312" v="9585" actId="790"/>
          <ac:spMkLst>
            <pc:docMk/>
            <pc:sldMk cId="1508610323" sldId="257"/>
            <ac:spMk id="17" creationId="{DF946194-BFF4-4C34-986A-9AE585332BAD}"/>
          </ac:spMkLst>
        </pc:spChg>
        <pc:spChg chg="add mod">
          <ac:chgData name="Hugo Meschini Rocha" userId="49c78ed90a3f55ca" providerId="LiveId" clId="{7DD53F73-9289-4F22-B417-0AD1516FE12A}" dt="2022-03-13T12:15:43.312" v="9585" actId="790"/>
          <ac:spMkLst>
            <pc:docMk/>
            <pc:sldMk cId="1508610323" sldId="257"/>
            <ac:spMk id="18" creationId="{A457C565-C9F2-4C2F-B1D6-04FBE68A7AF2}"/>
          </ac:spMkLst>
        </pc:spChg>
        <pc:spChg chg="add mod">
          <ac:chgData name="Hugo Meschini Rocha" userId="49c78ed90a3f55ca" providerId="LiveId" clId="{7DD53F73-9289-4F22-B417-0AD1516FE12A}" dt="2022-03-05T12:26:10.858" v="249" actId="571"/>
          <ac:spMkLst>
            <pc:docMk/>
            <pc:sldMk cId="1508610323" sldId="257"/>
            <ac:spMk id="18" creationId="{BD3DD9F9-3C90-4EB2-99D1-64CE2EE1796C}"/>
          </ac:spMkLst>
        </pc:spChg>
        <pc:spChg chg="add mod">
          <ac:chgData name="Hugo Meschini Rocha" userId="49c78ed90a3f55ca" providerId="LiveId" clId="{7DD53F73-9289-4F22-B417-0AD1516FE12A}" dt="2022-03-05T12:26:10.250" v="248" actId="571"/>
          <ac:spMkLst>
            <pc:docMk/>
            <pc:sldMk cId="1508610323" sldId="257"/>
            <ac:spMk id="19" creationId="{9ECD5258-845E-494C-A129-55539B2B96CA}"/>
          </ac:spMkLst>
        </pc:spChg>
        <pc:spChg chg="add mod">
          <ac:chgData name="Hugo Meschini Rocha" userId="49c78ed90a3f55ca" providerId="LiveId" clId="{7DD53F73-9289-4F22-B417-0AD1516FE12A}" dt="2022-03-13T12:15:43.312" v="9585" actId="790"/>
          <ac:spMkLst>
            <pc:docMk/>
            <pc:sldMk cId="1508610323" sldId="257"/>
            <ac:spMk id="19" creationId="{F14D85EB-C651-4800-B440-5430D243EEF2}"/>
          </ac:spMkLst>
        </pc:spChg>
        <pc:spChg chg="add mod">
          <ac:chgData name="Hugo Meschini Rocha" userId="49c78ed90a3f55ca" providerId="LiveId" clId="{7DD53F73-9289-4F22-B417-0AD1516FE12A}" dt="2022-03-05T12:26:10.250" v="248" actId="571"/>
          <ac:spMkLst>
            <pc:docMk/>
            <pc:sldMk cId="1508610323" sldId="257"/>
            <ac:spMk id="20" creationId="{68897BCA-222C-410E-97E9-C363024C5FDE}"/>
          </ac:spMkLst>
        </pc:spChg>
        <pc:spChg chg="add mod">
          <ac:chgData name="Hugo Meschini Rocha" userId="49c78ed90a3f55ca" providerId="LiveId" clId="{7DD53F73-9289-4F22-B417-0AD1516FE12A}" dt="2022-03-13T12:15:43.312" v="9585" actId="790"/>
          <ac:spMkLst>
            <pc:docMk/>
            <pc:sldMk cId="1508610323" sldId="257"/>
            <ac:spMk id="20" creationId="{FE07FDB0-5C09-4A04-8A14-3F3D5E955B3E}"/>
          </ac:spMkLst>
        </pc:spChg>
        <pc:spChg chg="add mod">
          <ac:chgData name="Hugo Meschini Rocha" userId="49c78ed90a3f55ca" providerId="LiveId" clId="{7DD53F73-9289-4F22-B417-0AD1516FE12A}" dt="2022-03-05T12:26:10.250" v="248" actId="571"/>
          <ac:spMkLst>
            <pc:docMk/>
            <pc:sldMk cId="1508610323" sldId="257"/>
            <ac:spMk id="21" creationId="{D04901DA-5EB4-42A3-9E33-A0EBE3E85A90}"/>
          </ac:spMkLst>
        </pc:spChg>
        <pc:spChg chg="add mod">
          <ac:chgData name="Hugo Meschini Rocha" userId="49c78ed90a3f55ca" providerId="LiveId" clId="{7DD53F73-9289-4F22-B417-0AD1516FE12A}" dt="2022-03-13T12:15:43.312" v="9585" actId="790"/>
          <ac:spMkLst>
            <pc:docMk/>
            <pc:sldMk cId="1508610323" sldId="257"/>
            <ac:spMk id="21" creationId="{FFD64F9C-6473-47E9-B452-3C9035F991FB}"/>
          </ac:spMkLst>
        </pc:spChg>
        <pc:spChg chg="add mod">
          <ac:chgData name="Hugo Meschini Rocha" userId="49c78ed90a3f55ca" providerId="LiveId" clId="{7DD53F73-9289-4F22-B417-0AD1516FE12A}" dt="2022-03-05T12:26:10.250" v="248" actId="571"/>
          <ac:spMkLst>
            <pc:docMk/>
            <pc:sldMk cId="1508610323" sldId="257"/>
            <ac:spMk id="22" creationId="{261DB516-14F7-4B0C-B0A3-82FD876017A7}"/>
          </ac:spMkLst>
        </pc:spChg>
        <pc:spChg chg="add mod">
          <ac:chgData name="Hugo Meschini Rocha" userId="49c78ed90a3f55ca" providerId="LiveId" clId="{7DD53F73-9289-4F22-B417-0AD1516FE12A}" dt="2022-03-13T12:15:43.312" v="9585" actId="790"/>
          <ac:spMkLst>
            <pc:docMk/>
            <pc:sldMk cId="1508610323" sldId="257"/>
            <ac:spMk id="22" creationId="{E0B8DC10-CE3A-4911-8919-D97F8F48F163}"/>
          </ac:spMkLst>
        </pc:spChg>
        <pc:spChg chg="add mod">
          <ac:chgData name="Hugo Meschini Rocha" userId="49c78ed90a3f55ca" providerId="LiveId" clId="{7DD53F73-9289-4F22-B417-0AD1516FE12A}" dt="2022-03-05T12:26:10.250" v="248" actId="571"/>
          <ac:spMkLst>
            <pc:docMk/>
            <pc:sldMk cId="1508610323" sldId="257"/>
            <ac:spMk id="23" creationId="{9E296CEA-11FB-4F72-8134-AC54EB7CBE3B}"/>
          </ac:spMkLst>
        </pc:spChg>
        <pc:spChg chg="add del mod">
          <ac:chgData name="Hugo Meschini Rocha" userId="49c78ed90a3f55ca" providerId="LiveId" clId="{7DD53F73-9289-4F22-B417-0AD1516FE12A}" dt="2022-03-05T12:30:17.706" v="293" actId="478"/>
          <ac:spMkLst>
            <pc:docMk/>
            <pc:sldMk cId="1508610323" sldId="257"/>
            <ac:spMk id="29" creationId="{A75495A0-80B9-4C58-9757-8D0EC1DE7A83}"/>
          </ac:spMkLst>
        </pc:spChg>
        <pc:spChg chg="add mod">
          <ac:chgData name="Hugo Meschini Rocha" userId="49c78ed90a3f55ca" providerId="LiveId" clId="{7DD53F73-9289-4F22-B417-0AD1516FE12A}" dt="2022-03-13T12:15:43.312" v="9585" actId="790"/>
          <ac:spMkLst>
            <pc:docMk/>
            <pc:sldMk cId="1508610323" sldId="257"/>
            <ac:spMk id="30" creationId="{FB09F1A0-285D-453A-A38A-4DBD617A211A}"/>
          </ac:spMkLst>
        </pc:spChg>
        <pc:spChg chg="add mod">
          <ac:chgData name="Hugo Meschini Rocha" userId="49c78ed90a3f55ca" providerId="LiveId" clId="{7DD53F73-9289-4F22-B417-0AD1516FE12A}" dt="2022-03-13T12:15:43.312" v="9585" actId="790"/>
          <ac:spMkLst>
            <pc:docMk/>
            <pc:sldMk cId="1508610323" sldId="257"/>
            <ac:spMk id="31" creationId="{5840AEB0-BBAB-4A1C-BCEC-A482E70A6B97}"/>
          </ac:spMkLst>
        </pc:spChg>
        <pc:spChg chg="add mod">
          <ac:chgData name="Hugo Meschini Rocha" userId="49c78ed90a3f55ca" providerId="LiveId" clId="{7DD53F73-9289-4F22-B417-0AD1516FE12A}" dt="2022-03-13T12:15:43.312" v="9585" actId="790"/>
          <ac:spMkLst>
            <pc:docMk/>
            <pc:sldMk cId="1508610323" sldId="257"/>
            <ac:spMk id="32" creationId="{A63A5742-7D65-4099-9319-319666ED1F96}"/>
          </ac:spMkLst>
        </pc:spChg>
        <pc:picChg chg="add del mod ord modCrop">
          <ac:chgData name="Hugo Meschini Rocha" userId="49c78ed90a3f55ca" providerId="LiveId" clId="{7DD53F73-9289-4F22-B417-0AD1516FE12A}" dt="2022-03-05T12:27:24.811" v="254" actId="478"/>
          <ac:picMkLst>
            <pc:docMk/>
            <pc:sldMk cId="1508610323" sldId="257"/>
            <ac:picMk id="4" creationId="{BDC2DFD7-2795-4376-975F-187B1CF0CE53}"/>
          </ac:picMkLst>
        </pc:picChg>
        <pc:picChg chg="add del mod ord">
          <ac:chgData name="Hugo Meschini Rocha" userId="49c78ed90a3f55ca" providerId="LiveId" clId="{7DD53F73-9289-4F22-B417-0AD1516FE12A}" dt="2022-03-05T12:28:21.834" v="259" actId="478"/>
          <ac:picMkLst>
            <pc:docMk/>
            <pc:sldMk cId="1508610323" sldId="257"/>
            <ac:picMk id="25" creationId="{6B303A3D-2C04-4AE1-8A91-5BFB0231F4BC}"/>
          </ac:picMkLst>
        </pc:picChg>
        <pc:picChg chg="add mod ord modCrop">
          <ac:chgData name="Hugo Meschini Rocha" userId="49c78ed90a3f55ca" providerId="LiveId" clId="{7DD53F73-9289-4F22-B417-0AD1516FE12A}" dt="2022-03-05T13:04:05.833" v="351" actId="732"/>
          <ac:picMkLst>
            <pc:docMk/>
            <pc:sldMk cId="1508610323" sldId="257"/>
            <ac:picMk id="27" creationId="{24465502-12FF-4C8C-93EC-D0652564DB22}"/>
          </ac:picMkLst>
        </pc:picChg>
      </pc:sldChg>
      <pc:sldChg chg="addSp delSp modSp new mod modClrScheme chgLayout">
        <pc:chgData name="Hugo Meschini Rocha" userId="49c78ed90a3f55ca" providerId="LiveId" clId="{7DD53F73-9289-4F22-B417-0AD1516FE12A}" dt="2022-03-14T09:18:44.474" v="9668" actId="790"/>
        <pc:sldMkLst>
          <pc:docMk/>
          <pc:sldMk cId="1516613548" sldId="258"/>
        </pc:sldMkLst>
        <pc:spChg chg="del mod ord">
          <ac:chgData name="Hugo Meschini Rocha" userId="49c78ed90a3f55ca" providerId="LiveId" clId="{7DD53F73-9289-4F22-B417-0AD1516FE12A}" dt="2022-03-05T13:05:39.808" v="356" actId="700"/>
          <ac:spMkLst>
            <pc:docMk/>
            <pc:sldMk cId="1516613548" sldId="258"/>
            <ac:spMk id="2" creationId="{1F14DA21-D0E0-4047-8A2F-8881B88FF752}"/>
          </ac:spMkLst>
        </pc:spChg>
        <pc:spChg chg="add mod ord">
          <ac:chgData name="Hugo Meschini Rocha" userId="49c78ed90a3f55ca" providerId="LiveId" clId="{7DD53F73-9289-4F22-B417-0AD1516FE12A}" dt="2022-03-12T10:27:41.032" v="2665" actId="14100"/>
          <ac:spMkLst>
            <pc:docMk/>
            <pc:sldMk cId="1516613548" sldId="258"/>
            <ac:spMk id="2" creationId="{5068E81E-FF84-4ABF-8F9F-E1D544B77F11}"/>
          </ac:spMkLst>
        </pc:spChg>
        <pc:spChg chg="del mod ord">
          <ac:chgData name="Hugo Meschini Rocha" userId="49c78ed90a3f55ca" providerId="LiveId" clId="{7DD53F73-9289-4F22-B417-0AD1516FE12A}" dt="2022-03-05T13:05:39.808" v="356" actId="700"/>
          <ac:spMkLst>
            <pc:docMk/>
            <pc:sldMk cId="1516613548" sldId="258"/>
            <ac:spMk id="3" creationId="{882D1513-FDD7-405A-90ED-319813286AE2}"/>
          </ac:spMkLst>
        </pc:spChg>
        <pc:spChg chg="add del mod ord">
          <ac:chgData name="Hugo Meschini Rocha" userId="49c78ed90a3f55ca" providerId="LiveId" clId="{7DD53F73-9289-4F22-B417-0AD1516FE12A}" dt="2022-03-05T13:06:45.873" v="375" actId="478"/>
          <ac:spMkLst>
            <pc:docMk/>
            <pc:sldMk cId="1516613548" sldId="258"/>
            <ac:spMk id="4" creationId="{24CFCEC0-7D1C-42B2-AD8D-E8D2E6A5672C}"/>
          </ac:spMkLst>
        </pc:spChg>
        <pc:spChg chg="add mod ord">
          <ac:chgData name="Hugo Meschini Rocha" userId="49c78ed90a3f55ca" providerId="LiveId" clId="{7DD53F73-9289-4F22-B417-0AD1516FE12A}" dt="2022-03-12T10:42:26.057" v="3067" actId="14100"/>
          <ac:spMkLst>
            <pc:docMk/>
            <pc:sldMk cId="1516613548" sldId="258"/>
            <ac:spMk id="4" creationId="{F5D9CB90-593D-417E-A6C8-FD96FA7EDF68}"/>
          </ac:spMkLst>
        </pc:spChg>
        <pc:spChg chg="add del mod ord">
          <ac:chgData name="Hugo Meschini Rocha" userId="49c78ed90a3f55ca" providerId="LiveId" clId="{7DD53F73-9289-4F22-B417-0AD1516FE12A}" dt="2022-03-05T13:06:48.192" v="376" actId="478"/>
          <ac:spMkLst>
            <pc:docMk/>
            <pc:sldMk cId="1516613548" sldId="258"/>
            <ac:spMk id="5" creationId="{D6AD48B9-FD7C-43D9-8B4E-FBC1A0C836FE}"/>
          </ac:spMkLst>
        </pc:spChg>
        <pc:spChg chg="add mod">
          <ac:chgData name="Hugo Meschini Rocha" userId="49c78ed90a3f55ca" providerId="LiveId" clId="{7DD53F73-9289-4F22-B417-0AD1516FE12A}" dt="2022-03-14T09:18:38.562" v="9667" actId="790"/>
          <ac:spMkLst>
            <pc:docMk/>
            <pc:sldMk cId="1516613548" sldId="258"/>
            <ac:spMk id="6" creationId="{296E1D02-7AF3-4416-B2BF-370F64DB8D53}"/>
          </ac:spMkLst>
        </pc:spChg>
        <pc:spChg chg="add mod">
          <ac:chgData name="Hugo Meschini Rocha" userId="49c78ed90a3f55ca" providerId="LiveId" clId="{7DD53F73-9289-4F22-B417-0AD1516FE12A}" dt="2022-03-14T09:18:44.474" v="9668" actId="790"/>
          <ac:spMkLst>
            <pc:docMk/>
            <pc:sldMk cId="1516613548" sldId="258"/>
            <ac:spMk id="7" creationId="{5C676A9D-FB67-4A32-B614-6F2F217B026A}"/>
          </ac:spMkLst>
        </pc:spChg>
        <pc:spChg chg="add del">
          <ac:chgData name="Hugo Meschini Rocha" userId="49c78ed90a3f55ca" providerId="LiveId" clId="{7DD53F73-9289-4F22-B417-0AD1516FE12A}" dt="2022-03-12T10:25:23.723" v="2631" actId="22"/>
          <ac:spMkLst>
            <pc:docMk/>
            <pc:sldMk cId="1516613548" sldId="258"/>
            <ac:spMk id="8" creationId="{5DD9DCBF-95D6-428C-AF94-259466FE08E8}"/>
          </ac:spMkLst>
        </pc:spChg>
        <pc:spChg chg="add del mod">
          <ac:chgData name="Hugo Meschini Rocha" userId="49c78ed90a3f55ca" providerId="LiveId" clId="{7DD53F73-9289-4F22-B417-0AD1516FE12A}" dt="2022-03-12T10:26:34.031" v="2645" actId="478"/>
          <ac:spMkLst>
            <pc:docMk/>
            <pc:sldMk cId="1516613548" sldId="258"/>
            <ac:spMk id="9" creationId="{F125CD95-BFC8-4AE9-8B2A-DB7EDAB8E8C3}"/>
          </ac:spMkLst>
        </pc:spChg>
        <pc:spChg chg="add mod">
          <ac:chgData name="Hugo Meschini Rocha" userId="49c78ed90a3f55ca" providerId="LiveId" clId="{7DD53F73-9289-4F22-B417-0AD1516FE12A}" dt="2022-03-12T10:29:56.171" v="2689" actId="14100"/>
          <ac:spMkLst>
            <pc:docMk/>
            <pc:sldMk cId="1516613548" sldId="258"/>
            <ac:spMk id="10" creationId="{C743329B-F7E1-46B7-BEC2-C27A00D6F213}"/>
          </ac:spMkLst>
        </pc:spChg>
        <pc:picChg chg="add mod modCrop">
          <ac:chgData name="Hugo Meschini Rocha" userId="49c78ed90a3f55ca" providerId="LiveId" clId="{7DD53F73-9289-4F22-B417-0AD1516FE12A}" dt="2022-03-12T10:30:01.394" v="2690" actId="1076"/>
          <ac:picMkLst>
            <pc:docMk/>
            <pc:sldMk cId="1516613548" sldId="258"/>
            <ac:picMk id="11" creationId="{D2FBBE4B-5B45-49DB-B711-BA7E90AFDDED}"/>
          </ac:picMkLst>
        </pc:picChg>
      </pc:sldChg>
      <pc:sldChg chg="addSp delSp modSp new mod">
        <pc:chgData name="Hugo Meschini Rocha" userId="49c78ed90a3f55ca" providerId="LiveId" clId="{7DD53F73-9289-4F22-B417-0AD1516FE12A}" dt="2022-03-14T05:59:35.734" v="9665" actId="1076"/>
        <pc:sldMkLst>
          <pc:docMk/>
          <pc:sldMk cId="1693196773" sldId="259"/>
        </pc:sldMkLst>
        <pc:spChg chg="mod">
          <ac:chgData name="Hugo Meschini Rocha" userId="49c78ed90a3f55ca" providerId="LiveId" clId="{7DD53F73-9289-4F22-B417-0AD1516FE12A}" dt="2022-03-13T12:20:17.218" v="9656" actId="790"/>
          <ac:spMkLst>
            <pc:docMk/>
            <pc:sldMk cId="1693196773" sldId="259"/>
            <ac:spMk id="2" creationId="{8D85EEA2-6DC7-4A32-9C1B-773B9D3974E3}"/>
          </ac:spMkLst>
        </pc:spChg>
        <pc:spChg chg="del">
          <ac:chgData name="Hugo Meschini Rocha" userId="49c78ed90a3f55ca" providerId="LiveId" clId="{7DD53F73-9289-4F22-B417-0AD1516FE12A}" dt="2022-03-07T08:48:19.973" v="1107" actId="478"/>
          <ac:spMkLst>
            <pc:docMk/>
            <pc:sldMk cId="1693196773" sldId="259"/>
            <ac:spMk id="3" creationId="{D82C3108-DC5C-40EA-8B1C-C7B9481D807C}"/>
          </ac:spMkLst>
        </pc:spChg>
        <pc:spChg chg="add mod ord">
          <ac:chgData name="Hugo Meschini Rocha" userId="49c78ed90a3f55ca" providerId="LiveId" clId="{7DD53F73-9289-4F22-B417-0AD1516FE12A}" dt="2022-03-13T12:20:17.218" v="9656" actId="790"/>
          <ac:spMkLst>
            <pc:docMk/>
            <pc:sldMk cId="1693196773" sldId="259"/>
            <ac:spMk id="4" creationId="{E8F1BFF0-8CD7-48AA-A089-CA68DDF67721}"/>
          </ac:spMkLst>
        </pc:spChg>
        <pc:spChg chg="add del mod">
          <ac:chgData name="Hugo Meschini Rocha" userId="49c78ed90a3f55ca" providerId="LiveId" clId="{7DD53F73-9289-4F22-B417-0AD1516FE12A}" dt="2022-03-07T08:51:44.496" v="1198"/>
          <ac:spMkLst>
            <pc:docMk/>
            <pc:sldMk cId="1693196773" sldId="259"/>
            <ac:spMk id="5" creationId="{7F270B88-A0AF-444A-BF13-0A4FAF786D53}"/>
          </ac:spMkLst>
        </pc:spChg>
        <pc:spChg chg="add del mod">
          <ac:chgData name="Hugo Meschini Rocha" userId="49c78ed90a3f55ca" providerId="LiveId" clId="{7DD53F73-9289-4F22-B417-0AD1516FE12A}" dt="2022-03-07T08:51:50.938" v="1202"/>
          <ac:spMkLst>
            <pc:docMk/>
            <pc:sldMk cId="1693196773" sldId="259"/>
            <ac:spMk id="6" creationId="{36515D0D-8539-4B93-9280-749BE7AB7A97}"/>
          </ac:spMkLst>
        </pc:spChg>
        <pc:spChg chg="add mod">
          <ac:chgData name="Hugo Meschini Rocha" userId="49c78ed90a3f55ca" providerId="LiveId" clId="{7DD53F73-9289-4F22-B417-0AD1516FE12A}" dt="2022-03-13T12:20:17.218" v="9656" actId="790"/>
          <ac:spMkLst>
            <pc:docMk/>
            <pc:sldMk cId="1693196773" sldId="259"/>
            <ac:spMk id="8" creationId="{3EE2BA41-1CE1-4997-9133-81E41FFE2830}"/>
          </ac:spMkLst>
        </pc:spChg>
        <pc:spChg chg="add mod">
          <ac:chgData name="Hugo Meschini Rocha" userId="49c78ed90a3f55ca" providerId="LiveId" clId="{7DD53F73-9289-4F22-B417-0AD1516FE12A}" dt="2022-03-13T12:20:17.218" v="9656" actId="790"/>
          <ac:spMkLst>
            <pc:docMk/>
            <pc:sldMk cId="1693196773" sldId="259"/>
            <ac:spMk id="9" creationId="{F427F7FF-7512-44FF-92EF-9007D3F062D1}"/>
          </ac:spMkLst>
        </pc:spChg>
        <pc:spChg chg="add mod">
          <ac:chgData name="Hugo Meschini Rocha" userId="49c78ed90a3f55ca" providerId="LiveId" clId="{7DD53F73-9289-4F22-B417-0AD1516FE12A}" dt="2022-03-13T12:20:17.218" v="9656" actId="790"/>
          <ac:spMkLst>
            <pc:docMk/>
            <pc:sldMk cId="1693196773" sldId="259"/>
            <ac:spMk id="10" creationId="{53CA8D22-1882-4465-95BF-AF3015AF470A}"/>
          </ac:spMkLst>
        </pc:spChg>
        <pc:spChg chg="add mod">
          <ac:chgData name="Hugo Meschini Rocha" userId="49c78ed90a3f55ca" providerId="LiveId" clId="{7DD53F73-9289-4F22-B417-0AD1516FE12A}" dt="2022-03-13T12:20:17.218" v="9656" actId="790"/>
          <ac:spMkLst>
            <pc:docMk/>
            <pc:sldMk cId="1693196773" sldId="259"/>
            <ac:spMk id="11" creationId="{C0EA8D81-1B83-4821-92AF-E0A2D0003787}"/>
          </ac:spMkLst>
        </pc:spChg>
        <pc:spChg chg="add mod">
          <ac:chgData name="Hugo Meschini Rocha" userId="49c78ed90a3f55ca" providerId="LiveId" clId="{7DD53F73-9289-4F22-B417-0AD1516FE12A}" dt="2022-03-13T12:20:17.218" v="9656" actId="790"/>
          <ac:spMkLst>
            <pc:docMk/>
            <pc:sldMk cId="1693196773" sldId="259"/>
            <ac:spMk id="12" creationId="{B1799114-171E-4EA2-B7A2-B92DFE4AB825}"/>
          </ac:spMkLst>
        </pc:spChg>
        <pc:spChg chg="add mod">
          <ac:chgData name="Hugo Meschini Rocha" userId="49c78ed90a3f55ca" providerId="LiveId" clId="{7DD53F73-9289-4F22-B417-0AD1516FE12A}" dt="2022-03-13T12:20:17.218" v="9656" actId="790"/>
          <ac:spMkLst>
            <pc:docMk/>
            <pc:sldMk cId="1693196773" sldId="259"/>
            <ac:spMk id="13" creationId="{F4EE0D9C-BA1C-400E-8A38-967DEBBAA5DF}"/>
          </ac:spMkLst>
        </pc:spChg>
        <pc:spChg chg="add mod">
          <ac:chgData name="Hugo Meschini Rocha" userId="49c78ed90a3f55ca" providerId="LiveId" clId="{7DD53F73-9289-4F22-B417-0AD1516FE12A}" dt="2022-03-13T12:20:17.218" v="9656" actId="790"/>
          <ac:spMkLst>
            <pc:docMk/>
            <pc:sldMk cId="1693196773" sldId="259"/>
            <ac:spMk id="14" creationId="{E34E64C2-ADD6-4A29-A1B2-38436BC538FF}"/>
          </ac:spMkLst>
        </pc:spChg>
        <pc:spChg chg="add mod">
          <ac:chgData name="Hugo Meschini Rocha" userId="49c78ed90a3f55ca" providerId="LiveId" clId="{7DD53F73-9289-4F22-B417-0AD1516FE12A}" dt="2022-03-13T12:20:17.218" v="9656" actId="790"/>
          <ac:spMkLst>
            <pc:docMk/>
            <pc:sldMk cId="1693196773" sldId="259"/>
            <ac:spMk id="15" creationId="{2DD295AC-2353-42CE-8A30-5D5CFCEE22FB}"/>
          </ac:spMkLst>
        </pc:spChg>
        <pc:spChg chg="add mod">
          <ac:chgData name="Hugo Meschini Rocha" userId="49c78ed90a3f55ca" providerId="LiveId" clId="{7DD53F73-9289-4F22-B417-0AD1516FE12A}" dt="2022-03-13T12:20:17.218" v="9656" actId="790"/>
          <ac:spMkLst>
            <pc:docMk/>
            <pc:sldMk cId="1693196773" sldId="259"/>
            <ac:spMk id="16" creationId="{C7D03FBA-4B69-44D3-9C2E-2EBEAA33DB25}"/>
          </ac:spMkLst>
        </pc:spChg>
        <pc:spChg chg="add mod">
          <ac:chgData name="Hugo Meschini Rocha" userId="49c78ed90a3f55ca" providerId="LiveId" clId="{7DD53F73-9289-4F22-B417-0AD1516FE12A}" dt="2022-03-13T12:20:17.218" v="9656" actId="790"/>
          <ac:spMkLst>
            <pc:docMk/>
            <pc:sldMk cId="1693196773" sldId="259"/>
            <ac:spMk id="17" creationId="{007F1073-30D4-4BF5-ACE5-7909003CDA21}"/>
          </ac:spMkLst>
        </pc:spChg>
        <pc:spChg chg="add mod">
          <ac:chgData name="Hugo Meschini Rocha" userId="49c78ed90a3f55ca" providerId="LiveId" clId="{7DD53F73-9289-4F22-B417-0AD1516FE12A}" dt="2022-03-13T12:20:17.218" v="9656" actId="790"/>
          <ac:spMkLst>
            <pc:docMk/>
            <pc:sldMk cId="1693196773" sldId="259"/>
            <ac:spMk id="18" creationId="{FA0CD419-B51A-4A38-ADFD-BD5B6156631D}"/>
          </ac:spMkLst>
        </pc:spChg>
        <pc:spChg chg="add del mod">
          <ac:chgData name="Hugo Meschini Rocha" userId="49c78ed90a3f55ca" providerId="LiveId" clId="{7DD53F73-9289-4F22-B417-0AD1516FE12A}" dt="2022-03-12T10:47:49.528" v="3371" actId="478"/>
          <ac:spMkLst>
            <pc:docMk/>
            <pc:sldMk cId="1693196773" sldId="259"/>
            <ac:spMk id="19" creationId="{F54E2990-7840-40BC-81A8-E00965B99A1F}"/>
          </ac:spMkLst>
        </pc:spChg>
        <pc:spChg chg="add mod ord">
          <ac:chgData name="Hugo Meschini Rocha" userId="49c78ed90a3f55ca" providerId="LiveId" clId="{7DD53F73-9289-4F22-B417-0AD1516FE12A}" dt="2022-03-14T05:59:35.734" v="9665" actId="1076"/>
          <ac:spMkLst>
            <pc:docMk/>
            <pc:sldMk cId="1693196773" sldId="259"/>
            <ac:spMk id="20" creationId="{93CE37CF-6D8F-404E-8088-16762ADACFC8}"/>
          </ac:spMkLst>
        </pc:spChg>
        <pc:spChg chg="add mod">
          <ac:chgData name="Hugo Meschini Rocha" userId="49c78ed90a3f55ca" providerId="LiveId" clId="{7DD53F73-9289-4F22-B417-0AD1516FE12A}" dt="2022-03-12T10:40:45.848" v="3042" actId="14100"/>
          <ac:spMkLst>
            <pc:docMk/>
            <pc:sldMk cId="1693196773" sldId="259"/>
            <ac:spMk id="21" creationId="{2EAC34D1-7FC0-471E-837A-D277A1B67C03}"/>
          </ac:spMkLst>
        </pc:spChg>
        <pc:picChg chg="add del">
          <ac:chgData name="Hugo Meschini Rocha" userId="49c78ed90a3f55ca" providerId="LiveId" clId="{7DD53F73-9289-4F22-B417-0AD1516FE12A}" dt="2022-03-07T08:51:52.831" v="1204"/>
          <ac:picMkLst>
            <pc:docMk/>
            <pc:sldMk cId="1693196773" sldId="259"/>
            <ac:picMk id="7" creationId="{38BBCFF2-208E-4AED-8D9C-C2A6DD062FA2}"/>
          </ac:picMkLst>
        </pc:picChg>
      </pc:sldChg>
      <pc:sldChg chg="addSp delSp modSp add mod">
        <pc:chgData name="Hugo Meschini Rocha" userId="49c78ed90a3f55ca" providerId="LiveId" clId="{7DD53F73-9289-4F22-B417-0AD1516FE12A}" dt="2022-03-12T13:53:51.829" v="9576" actId="478"/>
        <pc:sldMkLst>
          <pc:docMk/>
          <pc:sldMk cId="4245272740" sldId="260"/>
        </pc:sldMkLst>
        <pc:spChg chg="del mod">
          <ac:chgData name="Hugo Meschini Rocha" userId="49c78ed90a3f55ca" providerId="LiveId" clId="{7DD53F73-9289-4F22-B417-0AD1516FE12A}" dt="2022-03-07T14:55:06.360" v="2143" actId="478"/>
          <ac:spMkLst>
            <pc:docMk/>
            <pc:sldMk cId="4245272740" sldId="260"/>
            <ac:spMk id="2" creationId="{8D85EEA2-6DC7-4A32-9C1B-773B9D3974E3}"/>
          </ac:spMkLst>
        </pc:spChg>
        <pc:spChg chg="del mod">
          <ac:chgData name="Hugo Meschini Rocha" userId="49c78ed90a3f55ca" providerId="LiveId" clId="{7DD53F73-9289-4F22-B417-0AD1516FE12A}" dt="2022-03-12T10:37:39.882" v="2815" actId="478"/>
          <ac:spMkLst>
            <pc:docMk/>
            <pc:sldMk cId="4245272740" sldId="260"/>
            <ac:spMk id="4" creationId="{E8F1BFF0-8CD7-48AA-A089-CA68DDF67721}"/>
          </ac:spMkLst>
        </pc:spChg>
        <pc:spChg chg="add del mod ord">
          <ac:chgData name="Hugo Meschini Rocha" userId="49c78ed90a3f55ca" providerId="LiveId" clId="{7DD53F73-9289-4F22-B417-0AD1516FE12A}" dt="2022-03-12T11:52:45.838" v="4160" actId="478"/>
          <ac:spMkLst>
            <pc:docMk/>
            <pc:sldMk cId="4245272740" sldId="260"/>
            <ac:spMk id="5" creationId="{0DAC4A32-F4D5-466C-9010-EA23F4489DF4}"/>
          </ac:spMkLst>
        </pc:spChg>
        <pc:spChg chg="add del mod">
          <ac:chgData name="Hugo Meschini Rocha" userId="49c78ed90a3f55ca" providerId="LiveId" clId="{7DD53F73-9289-4F22-B417-0AD1516FE12A}" dt="2022-03-07T14:55:11.234" v="2145" actId="478"/>
          <ac:spMkLst>
            <pc:docMk/>
            <pc:sldMk cId="4245272740" sldId="260"/>
            <ac:spMk id="5" creationId="{9BC1EB45-9467-4A19-B67C-A8E71A8C24DD}"/>
          </ac:spMkLst>
        </pc:spChg>
        <pc:spChg chg="add mod ord">
          <ac:chgData name="Hugo Meschini Rocha" userId="49c78ed90a3f55ca" providerId="LiveId" clId="{7DD53F73-9289-4F22-B417-0AD1516FE12A}" dt="2022-03-12T13:53:47.636" v="9575" actId="20577"/>
          <ac:spMkLst>
            <pc:docMk/>
            <pc:sldMk cId="4245272740" sldId="260"/>
            <ac:spMk id="6" creationId="{C028D685-AF50-4391-9B14-A58BD4F9498B}"/>
          </ac:spMkLst>
        </pc:spChg>
        <pc:spChg chg="add del mod">
          <ac:chgData name="Hugo Meschini Rocha" userId="49c78ed90a3f55ca" providerId="LiveId" clId="{7DD53F73-9289-4F22-B417-0AD1516FE12A}" dt="2022-03-12T12:46:30.366" v="6794" actId="478"/>
          <ac:spMkLst>
            <pc:docMk/>
            <pc:sldMk cId="4245272740" sldId="260"/>
            <ac:spMk id="7" creationId="{A84CB2E8-A0AB-4D39-9E79-B84817D41BD9}"/>
          </ac:spMkLst>
        </pc:spChg>
        <pc:spChg chg="del">
          <ac:chgData name="Hugo Meschini Rocha" userId="49c78ed90a3f55ca" providerId="LiveId" clId="{7DD53F73-9289-4F22-B417-0AD1516FE12A}" dt="2022-03-07T14:55:01.563" v="2141" actId="478"/>
          <ac:spMkLst>
            <pc:docMk/>
            <pc:sldMk cId="4245272740" sldId="260"/>
            <ac:spMk id="8" creationId="{3EE2BA41-1CE1-4997-9133-81E41FFE2830}"/>
          </ac:spMkLst>
        </pc:spChg>
        <pc:spChg chg="add mod">
          <ac:chgData name="Hugo Meschini Rocha" userId="49c78ed90a3f55ca" providerId="LiveId" clId="{7DD53F73-9289-4F22-B417-0AD1516FE12A}" dt="2022-03-12T12:46:00.222" v="6788" actId="1076"/>
          <ac:spMkLst>
            <pc:docMk/>
            <pc:sldMk cId="4245272740" sldId="260"/>
            <ac:spMk id="8" creationId="{BFB66364-8F18-4FED-AF40-B7F578E041AE}"/>
          </ac:spMkLst>
        </pc:spChg>
        <pc:spChg chg="add mod">
          <ac:chgData name="Hugo Meschini Rocha" userId="49c78ed90a3f55ca" providerId="LiveId" clId="{7DD53F73-9289-4F22-B417-0AD1516FE12A}" dt="2022-03-12T10:38:48.186" v="3030" actId="1076"/>
          <ac:spMkLst>
            <pc:docMk/>
            <pc:sldMk cId="4245272740" sldId="260"/>
            <ac:spMk id="9" creationId="{3A38C268-E3FD-4BB4-93F4-74A120C2C1AB}"/>
          </ac:spMkLst>
        </pc:spChg>
        <pc:spChg chg="del">
          <ac:chgData name="Hugo Meschini Rocha" userId="49c78ed90a3f55ca" providerId="LiveId" clId="{7DD53F73-9289-4F22-B417-0AD1516FE12A}" dt="2022-03-07T14:55:08.396" v="2144" actId="478"/>
          <ac:spMkLst>
            <pc:docMk/>
            <pc:sldMk cId="4245272740" sldId="260"/>
            <ac:spMk id="9" creationId="{F427F7FF-7512-44FF-92EF-9007D3F062D1}"/>
          </ac:spMkLst>
        </pc:spChg>
        <pc:spChg chg="del">
          <ac:chgData name="Hugo Meschini Rocha" userId="49c78ed90a3f55ca" providerId="LiveId" clId="{7DD53F73-9289-4F22-B417-0AD1516FE12A}" dt="2022-03-07T14:55:01.563" v="2141" actId="478"/>
          <ac:spMkLst>
            <pc:docMk/>
            <pc:sldMk cId="4245272740" sldId="260"/>
            <ac:spMk id="10" creationId="{53CA8D22-1882-4465-95BF-AF3015AF470A}"/>
          </ac:spMkLst>
        </pc:spChg>
        <pc:spChg chg="add mod">
          <ac:chgData name="Hugo Meschini Rocha" userId="49c78ed90a3f55ca" providerId="LiveId" clId="{7DD53F73-9289-4F22-B417-0AD1516FE12A}" dt="2022-03-12T12:45:40.035" v="6783" actId="404"/>
          <ac:spMkLst>
            <pc:docMk/>
            <pc:sldMk cId="4245272740" sldId="260"/>
            <ac:spMk id="10" creationId="{7E0BBB04-A09B-456A-BD22-AE806F812ED3}"/>
          </ac:spMkLst>
        </pc:spChg>
        <pc:spChg chg="add mod ord">
          <ac:chgData name="Hugo Meschini Rocha" userId="49c78ed90a3f55ca" providerId="LiveId" clId="{7DD53F73-9289-4F22-B417-0AD1516FE12A}" dt="2022-03-12T13:48:31.636" v="9057" actId="1076"/>
          <ac:spMkLst>
            <pc:docMk/>
            <pc:sldMk cId="4245272740" sldId="260"/>
            <ac:spMk id="11" creationId="{A56D6316-35A0-4A7B-99AF-BDEE043C4F57}"/>
          </ac:spMkLst>
        </pc:spChg>
        <pc:spChg chg="del">
          <ac:chgData name="Hugo Meschini Rocha" userId="49c78ed90a3f55ca" providerId="LiveId" clId="{7DD53F73-9289-4F22-B417-0AD1516FE12A}" dt="2022-03-07T14:55:01.563" v="2141" actId="478"/>
          <ac:spMkLst>
            <pc:docMk/>
            <pc:sldMk cId="4245272740" sldId="260"/>
            <ac:spMk id="11" creationId="{C0EA8D81-1B83-4821-92AF-E0A2D0003787}"/>
          </ac:spMkLst>
        </pc:spChg>
        <pc:spChg chg="add del mod">
          <ac:chgData name="Hugo Meschini Rocha" userId="49c78ed90a3f55ca" providerId="LiveId" clId="{7DD53F73-9289-4F22-B417-0AD1516FE12A}" dt="2022-03-12T13:53:51.829" v="9576" actId="478"/>
          <ac:spMkLst>
            <pc:docMk/>
            <pc:sldMk cId="4245272740" sldId="260"/>
            <ac:spMk id="12" creationId="{1A6CEDE9-7405-40CB-972A-137016ED69FA}"/>
          </ac:spMkLst>
        </pc:spChg>
        <pc:spChg chg="del">
          <ac:chgData name="Hugo Meschini Rocha" userId="49c78ed90a3f55ca" providerId="LiveId" clId="{7DD53F73-9289-4F22-B417-0AD1516FE12A}" dt="2022-03-07T14:55:01.563" v="2141" actId="478"/>
          <ac:spMkLst>
            <pc:docMk/>
            <pc:sldMk cId="4245272740" sldId="260"/>
            <ac:spMk id="12" creationId="{B1799114-171E-4EA2-B7A2-B92DFE4AB825}"/>
          </ac:spMkLst>
        </pc:spChg>
        <pc:spChg chg="del">
          <ac:chgData name="Hugo Meschini Rocha" userId="49c78ed90a3f55ca" providerId="LiveId" clId="{7DD53F73-9289-4F22-B417-0AD1516FE12A}" dt="2022-03-07T14:55:01.563" v="2141" actId="478"/>
          <ac:spMkLst>
            <pc:docMk/>
            <pc:sldMk cId="4245272740" sldId="260"/>
            <ac:spMk id="13" creationId="{F4EE0D9C-BA1C-400E-8A38-967DEBBAA5DF}"/>
          </ac:spMkLst>
        </pc:spChg>
        <pc:spChg chg="del">
          <ac:chgData name="Hugo Meschini Rocha" userId="49c78ed90a3f55ca" providerId="LiveId" clId="{7DD53F73-9289-4F22-B417-0AD1516FE12A}" dt="2022-03-07T14:55:01.563" v="2141" actId="478"/>
          <ac:spMkLst>
            <pc:docMk/>
            <pc:sldMk cId="4245272740" sldId="260"/>
            <ac:spMk id="14" creationId="{E34E64C2-ADD6-4A29-A1B2-38436BC538FF}"/>
          </ac:spMkLst>
        </pc:spChg>
        <pc:spChg chg="del">
          <ac:chgData name="Hugo Meschini Rocha" userId="49c78ed90a3f55ca" providerId="LiveId" clId="{7DD53F73-9289-4F22-B417-0AD1516FE12A}" dt="2022-03-07T14:55:01.563" v="2141" actId="478"/>
          <ac:spMkLst>
            <pc:docMk/>
            <pc:sldMk cId="4245272740" sldId="260"/>
            <ac:spMk id="15" creationId="{2DD295AC-2353-42CE-8A30-5D5CFCEE22FB}"/>
          </ac:spMkLst>
        </pc:spChg>
        <pc:spChg chg="del">
          <ac:chgData name="Hugo Meschini Rocha" userId="49c78ed90a3f55ca" providerId="LiveId" clId="{7DD53F73-9289-4F22-B417-0AD1516FE12A}" dt="2022-03-07T14:55:01.563" v="2141" actId="478"/>
          <ac:spMkLst>
            <pc:docMk/>
            <pc:sldMk cId="4245272740" sldId="260"/>
            <ac:spMk id="16" creationId="{C7D03FBA-4B69-44D3-9C2E-2EBEAA33DB25}"/>
          </ac:spMkLst>
        </pc:spChg>
        <pc:spChg chg="del">
          <ac:chgData name="Hugo Meschini Rocha" userId="49c78ed90a3f55ca" providerId="LiveId" clId="{7DD53F73-9289-4F22-B417-0AD1516FE12A}" dt="2022-03-07T14:55:01.563" v="2141" actId="478"/>
          <ac:spMkLst>
            <pc:docMk/>
            <pc:sldMk cId="4245272740" sldId="260"/>
            <ac:spMk id="17" creationId="{007F1073-30D4-4BF5-ACE5-7909003CDA21}"/>
          </ac:spMkLst>
        </pc:spChg>
        <pc:spChg chg="del">
          <ac:chgData name="Hugo Meschini Rocha" userId="49c78ed90a3f55ca" providerId="LiveId" clId="{7DD53F73-9289-4F22-B417-0AD1516FE12A}" dt="2022-03-07T14:55:01.563" v="2141" actId="478"/>
          <ac:spMkLst>
            <pc:docMk/>
            <pc:sldMk cId="4245272740" sldId="260"/>
            <ac:spMk id="18" creationId="{FA0CD419-B51A-4A38-ADFD-BD5B6156631D}"/>
          </ac:spMkLst>
        </pc:spChg>
        <pc:picChg chg="add mod modCrop">
          <ac:chgData name="Hugo Meschini Rocha" userId="49c78ed90a3f55ca" providerId="LiveId" clId="{7DD53F73-9289-4F22-B417-0AD1516FE12A}" dt="2022-03-12T10:39:52.884" v="3039" actId="732"/>
          <ac:picMkLst>
            <pc:docMk/>
            <pc:sldMk cId="4245272740" sldId="260"/>
            <ac:picMk id="3" creationId="{76CF62A9-FED3-44C8-AF67-F6C85202B0D9}"/>
          </ac:picMkLst>
        </pc:picChg>
      </pc:sldChg>
      <pc:sldChg chg="addSp delSp modSp add mod">
        <pc:chgData name="Hugo Meschini Rocha" userId="49c78ed90a3f55ca" providerId="LiveId" clId="{7DD53F73-9289-4F22-B417-0AD1516FE12A}" dt="2022-03-13T12:15:23.522" v="9584" actId="20577"/>
        <pc:sldMkLst>
          <pc:docMk/>
          <pc:sldMk cId="3953392197" sldId="261"/>
        </pc:sldMkLst>
        <pc:spChg chg="del mod">
          <ac:chgData name="Hugo Meschini Rocha" userId="49c78ed90a3f55ca" providerId="LiveId" clId="{7DD53F73-9289-4F22-B417-0AD1516FE12A}" dt="2022-03-12T10:50:23.831" v="3416" actId="478"/>
          <ac:spMkLst>
            <pc:docMk/>
            <pc:sldMk cId="3953392197" sldId="261"/>
            <ac:spMk id="4" creationId="{E8F1BFF0-8CD7-48AA-A089-CA68DDF67721}"/>
          </ac:spMkLst>
        </pc:spChg>
        <pc:spChg chg="add mod ord">
          <ac:chgData name="Hugo Meschini Rocha" userId="49c78ed90a3f55ca" providerId="LiveId" clId="{7DD53F73-9289-4F22-B417-0AD1516FE12A}" dt="2022-03-12T10:54:07.686" v="3418" actId="1076"/>
          <ac:spMkLst>
            <pc:docMk/>
            <pc:sldMk cId="3953392197" sldId="261"/>
            <ac:spMk id="5" creationId="{B601770C-60BB-48E3-9DE5-DE4BCCEA2818}"/>
          </ac:spMkLst>
        </pc:spChg>
        <pc:spChg chg="del">
          <ac:chgData name="Hugo Meschini Rocha" userId="49c78ed90a3f55ca" providerId="LiveId" clId="{7DD53F73-9289-4F22-B417-0AD1516FE12A}" dt="2022-03-07T15:26:45.551" v="2209" actId="478"/>
          <ac:spMkLst>
            <pc:docMk/>
            <pc:sldMk cId="3953392197" sldId="261"/>
            <ac:spMk id="6" creationId="{C028D685-AF50-4391-9B14-A58BD4F9498B}"/>
          </ac:spMkLst>
        </pc:spChg>
        <pc:spChg chg="add del mod">
          <ac:chgData name="Hugo Meschini Rocha" userId="49c78ed90a3f55ca" providerId="LiveId" clId="{7DD53F73-9289-4F22-B417-0AD1516FE12A}" dt="2022-03-12T10:48:02.377" v="3374" actId="478"/>
          <ac:spMkLst>
            <pc:docMk/>
            <pc:sldMk cId="3953392197" sldId="261"/>
            <ac:spMk id="6" creationId="{EA3CF2B3-9FB4-4011-AF57-ED2CCD465302}"/>
          </ac:spMkLst>
        </pc:spChg>
        <pc:spChg chg="add mod">
          <ac:chgData name="Hugo Meschini Rocha" userId="49c78ed90a3f55ca" providerId="LiveId" clId="{7DD53F73-9289-4F22-B417-0AD1516FE12A}" dt="2022-03-12T10:48:59.328" v="3383" actId="1076"/>
          <ac:spMkLst>
            <pc:docMk/>
            <pc:sldMk cId="3953392197" sldId="261"/>
            <ac:spMk id="7" creationId="{A5945E5E-6778-46CE-AA47-2BA37E9B172B}"/>
          </ac:spMkLst>
        </pc:spChg>
        <pc:spChg chg="add mod">
          <ac:chgData name="Hugo Meschini Rocha" userId="49c78ed90a3f55ca" providerId="LiveId" clId="{7DD53F73-9289-4F22-B417-0AD1516FE12A}" dt="2022-03-13T12:15:23.522" v="9584" actId="20577"/>
          <ac:spMkLst>
            <pc:docMk/>
            <pc:sldMk cId="3953392197" sldId="261"/>
            <ac:spMk id="8" creationId="{94EED01A-89E3-4AA2-A6D6-E5946903B2CF}"/>
          </ac:spMkLst>
        </pc:spChg>
        <pc:spChg chg="add mod">
          <ac:chgData name="Hugo Meschini Rocha" userId="49c78ed90a3f55ca" providerId="LiveId" clId="{7DD53F73-9289-4F22-B417-0AD1516FE12A}" dt="2022-03-12T11:26:31.412" v="3561" actId="15"/>
          <ac:spMkLst>
            <pc:docMk/>
            <pc:sldMk cId="3953392197" sldId="261"/>
            <ac:spMk id="10" creationId="{530ECBB6-EEAD-4D02-9537-D4858F565F95}"/>
          </ac:spMkLst>
        </pc:spChg>
        <pc:spChg chg="add mod">
          <ac:chgData name="Hugo Meschini Rocha" userId="49c78ed90a3f55ca" providerId="LiveId" clId="{7DD53F73-9289-4F22-B417-0AD1516FE12A}" dt="2022-03-12T11:39:21.815" v="3772" actId="1076"/>
          <ac:spMkLst>
            <pc:docMk/>
            <pc:sldMk cId="3953392197" sldId="261"/>
            <ac:spMk id="13" creationId="{08EC7CE5-F457-409E-853A-9F79E874EFF2}"/>
          </ac:spMkLst>
        </pc:spChg>
        <pc:spChg chg="add mod">
          <ac:chgData name="Hugo Meschini Rocha" userId="49c78ed90a3f55ca" providerId="LiveId" clId="{7DD53F73-9289-4F22-B417-0AD1516FE12A}" dt="2022-03-12T11:39:06.102" v="3769" actId="1076"/>
          <ac:spMkLst>
            <pc:docMk/>
            <pc:sldMk cId="3953392197" sldId="261"/>
            <ac:spMk id="14" creationId="{9F1C2AA2-0C7A-4456-819E-8FC41CB6DF02}"/>
          </ac:spMkLst>
        </pc:spChg>
        <pc:spChg chg="add mod">
          <ac:chgData name="Hugo Meschini Rocha" userId="49c78ed90a3f55ca" providerId="LiveId" clId="{7DD53F73-9289-4F22-B417-0AD1516FE12A}" dt="2022-03-12T11:39:00.919" v="3768" actId="1076"/>
          <ac:spMkLst>
            <pc:docMk/>
            <pc:sldMk cId="3953392197" sldId="261"/>
            <ac:spMk id="15" creationId="{39A21196-6290-48EE-A4D9-B4D81AAFE42A}"/>
          </ac:spMkLst>
        </pc:spChg>
        <pc:spChg chg="add mod">
          <ac:chgData name="Hugo Meschini Rocha" userId="49c78ed90a3f55ca" providerId="LiveId" clId="{7DD53F73-9289-4F22-B417-0AD1516FE12A}" dt="2022-03-12T11:38:29.538" v="3767" actId="20577"/>
          <ac:spMkLst>
            <pc:docMk/>
            <pc:sldMk cId="3953392197" sldId="261"/>
            <ac:spMk id="16" creationId="{2648AC9A-0FFA-4B7B-BA75-2895046DCF9D}"/>
          </ac:spMkLst>
        </pc:spChg>
        <pc:picChg chg="add del mod">
          <ac:chgData name="Hugo Meschini Rocha" userId="49c78ed90a3f55ca" providerId="LiveId" clId="{7DD53F73-9289-4F22-B417-0AD1516FE12A}" dt="2022-03-07T22:26:17.481" v="2299" actId="478"/>
          <ac:picMkLst>
            <pc:docMk/>
            <pc:sldMk cId="3953392197" sldId="261"/>
            <ac:picMk id="3" creationId="{3CCC2FCF-8E5B-4D7F-8D85-4FCCCC88C072}"/>
          </ac:picMkLst>
        </pc:picChg>
        <pc:picChg chg="add del mod modCrop">
          <ac:chgData name="Hugo Meschini Rocha" userId="49c78ed90a3f55ca" providerId="LiveId" clId="{7DD53F73-9289-4F22-B417-0AD1516FE12A}" dt="2022-03-12T11:13:39.670" v="3502" actId="478"/>
          <ac:picMkLst>
            <pc:docMk/>
            <pc:sldMk cId="3953392197" sldId="261"/>
            <ac:picMk id="3" creationId="{DE532848-AF03-43ED-A75A-1420811CB60A}"/>
          </ac:picMkLst>
        </pc:picChg>
        <pc:picChg chg="add del mod">
          <ac:chgData name="Hugo Meschini Rocha" userId="49c78ed90a3f55ca" providerId="LiveId" clId="{7DD53F73-9289-4F22-B417-0AD1516FE12A}" dt="2022-03-07T22:31:28.338" v="2304" actId="21"/>
          <ac:picMkLst>
            <pc:docMk/>
            <pc:sldMk cId="3953392197" sldId="261"/>
            <ac:picMk id="7" creationId="{2E73DE5D-3709-4E3A-8CA4-AACC3B6FCD9B}"/>
          </ac:picMkLst>
        </pc:picChg>
        <pc:picChg chg="add del mod">
          <ac:chgData name="Hugo Meschini Rocha" userId="49c78ed90a3f55ca" providerId="LiveId" clId="{7DD53F73-9289-4F22-B417-0AD1516FE12A}" dt="2022-03-12T11:12:42.875" v="3493" actId="478"/>
          <ac:picMkLst>
            <pc:docMk/>
            <pc:sldMk cId="3953392197" sldId="261"/>
            <ac:picMk id="9" creationId="{BCC04CCD-50B8-477B-A3E9-7952DAB2B4BB}"/>
          </ac:picMkLst>
        </pc:picChg>
        <pc:picChg chg="add mod modCrop">
          <ac:chgData name="Hugo Meschini Rocha" userId="49c78ed90a3f55ca" providerId="LiveId" clId="{7DD53F73-9289-4F22-B417-0AD1516FE12A}" dt="2022-03-12T11:39:16.430" v="3771" actId="1076"/>
          <ac:picMkLst>
            <pc:docMk/>
            <pc:sldMk cId="3953392197" sldId="261"/>
            <ac:picMk id="12" creationId="{62F658B2-C917-4FAF-A416-86C5F1A28E38}"/>
          </ac:picMkLst>
        </pc:picChg>
      </pc:sldChg>
      <pc:sldChg chg="addSp modSp add del mod">
        <pc:chgData name="Hugo Meschini Rocha" userId="49c78ed90a3f55ca" providerId="LiveId" clId="{7DD53F73-9289-4F22-B417-0AD1516FE12A}" dt="2022-03-12T11:27:18.317" v="3562" actId="47"/>
        <pc:sldMkLst>
          <pc:docMk/>
          <pc:sldMk cId="3703014708" sldId="262"/>
        </pc:sldMkLst>
        <pc:spChg chg="mod">
          <ac:chgData name="Hugo Meschini Rocha" userId="49c78ed90a3f55ca" providerId="LiveId" clId="{7DD53F73-9289-4F22-B417-0AD1516FE12A}" dt="2022-03-07T15:27:19.655" v="2289" actId="20577"/>
          <ac:spMkLst>
            <pc:docMk/>
            <pc:sldMk cId="3703014708" sldId="262"/>
            <ac:spMk id="4" creationId="{E8F1BFF0-8CD7-48AA-A089-CA68DDF67721}"/>
          </ac:spMkLst>
        </pc:spChg>
        <pc:picChg chg="add mod">
          <ac:chgData name="Hugo Meschini Rocha" userId="49c78ed90a3f55ca" providerId="LiveId" clId="{7DD53F73-9289-4F22-B417-0AD1516FE12A}" dt="2022-03-07T22:39:26.670" v="2323" actId="1076"/>
          <ac:picMkLst>
            <pc:docMk/>
            <pc:sldMk cId="3703014708" sldId="262"/>
            <ac:picMk id="3" creationId="{45633185-024B-4DE4-9671-F60DD2781614}"/>
          </ac:picMkLst>
        </pc:picChg>
      </pc:sldChg>
      <pc:sldChg chg="addSp delSp modSp new mod">
        <pc:chgData name="Hugo Meschini Rocha" userId="49c78ed90a3f55ca" providerId="LiveId" clId="{7DD53F73-9289-4F22-B417-0AD1516FE12A}" dt="2022-03-12T11:50:42.721" v="4104" actId="403"/>
        <pc:sldMkLst>
          <pc:docMk/>
          <pc:sldMk cId="1162978642" sldId="263"/>
        </pc:sldMkLst>
        <pc:spChg chg="del">
          <ac:chgData name="Hugo Meschini Rocha" userId="49c78ed90a3f55ca" providerId="LiveId" clId="{7DD53F73-9289-4F22-B417-0AD1516FE12A}" dt="2022-03-07T15:27:27.655" v="2291" actId="478"/>
          <ac:spMkLst>
            <pc:docMk/>
            <pc:sldMk cId="1162978642" sldId="263"/>
            <ac:spMk id="2" creationId="{2F6CE79C-1A44-4969-96DE-B97A16D8C132}"/>
          </ac:spMkLst>
        </pc:spChg>
        <pc:spChg chg="del">
          <ac:chgData name="Hugo Meschini Rocha" userId="49c78ed90a3f55ca" providerId="LiveId" clId="{7DD53F73-9289-4F22-B417-0AD1516FE12A}" dt="2022-03-07T15:27:29.570" v="2292" actId="478"/>
          <ac:spMkLst>
            <pc:docMk/>
            <pc:sldMk cId="1162978642" sldId="263"/>
            <ac:spMk id="3" creationId="{2A55FE67-9C35-465D-A610-9DD33046312C}"/>
          </ac:spMkLst>
        </pc:spChg>
        <pc:spChg chg="add mod">
          <ac:chgData name="Hugo Meschini Rocha" userId="49c78ed90a3f55ca" providerId="LiveId" clId="{7DD53F73-9289-4F22-B417-0AD1516FE12A}" dt="2022-03-12T11:46:04.040" v="3867" actId="1076"/>
          <ac:spMkLst>
            <pc:docMk/>
            <pc:sldMk cId="1162978642" sldId="263"/>
            <ac:spMk id="3" creationId="{8796FA9B-FD39-43C7-B941-4EECB05F82E4}"/>
          </ac:spMkLst>
        </pc:spChg>
        <pc:spChg chg="add del mod">
          <ac:chgData name="Hugo Meschini Rocha" userId="49c78ed90a3f55ca" providerId="LiveId" clId="{7DD53F73-9289-4F22-B417-0AD1516FE12A}" dt="2022-03-12T11:27:41.888" v="3564" actId="478"/>
          <ac:spMkLst>
            <pc:docMk/>
            <pc:sldMk cId="1162978642" sldId="263"/>
            <ac:spMk id="4" creationId="{04E2C428-9254-4A97-94FA-5BD3A47F809E}"/>
          </ac:spMkLst>
        </pc:spChg>
        <pc:spChg chg="add mod">
          <ac:chgData name="Hugo Meschini Rocha" userId="49c78ed90a3f55ca" providerId="LiveId" clId="{7DD53F73-9289-4F22-B417-0AD1516FE12A}" dt="2022-03-12T11:27:37.284" v="3563"/>
          <ac:spMkLst>
            <pc:docMk/>
            <pc:sldMk cId="1162978642" sldId="263"/>
            <ac:spMk id="5" creationId="{38CE0881-B5FA-4DB1-B7ED-FF6FDD4010AB}"/>
          </ac:spMkLst>
        </pc:spChg>
        <pc:spChg chg="add mod">
          <ac:chgData name="Hugo Meschini Rocha" userId="49c78ed90a3f55ca" providerId="LiveId" clId="{7DD53F73-9289-4F22-B417-0AD1516FE12A}" dt="2022-03-12T11:30:59.994" v="3708" actId="20577"/>
          <ac:spMkLst>
            <pc:docMk/>
            <pc:sldMk cId="1162978642" sldId="263"/>
            <ac:spMk id="6" creationId="{A7004BAC-69A3-41C5-B3BF-4C7B6A53AE63}"/>
          </ac:spMkLst>
        </pc:spChg>
        <pc:spChg chg="add mod">
          <ac:chgData name="Hugo Meschini Rocha" userId="49c78ed90a3f55ca" providerId="LiveId" clId="{7DD53F73-9289-4F22-B417-0AD1516FE12A}" dt="2022-03-12T11:50:42.721" v="4104" actId="403"/>
          <ac:spMkLst>
            <pc:docMk/>
            <pc:sldMk cId="1162978642" sldId="263"/>
            <ac:spMk id="7" creationId="{E8A49CE7-54B3-47D9-8118-5525B8D39F89}"/>
          </ac:spMkLst>
        </pc:spChg>
        <pc:spChg chg="add del mod">
          <ac:chgData name="Hugo Meschini Rocha" userId="49c78ed90a3f55ca" providerId="LiveId" clId="{7DD53F73-9289-4F22-B417-0AD1516FE12A}" dt="2022-03-12T11:42:34.677" v="3810" actId="478"/>
          <ac:spMkLst>
            <pc:docMk/>
            <pc:sldMk cId="1162978642" sldId="263"/>
            <ac:spMk id="11" creationId="{D6111D05-AC02-479D-ADD5-39B01BC8E17C}"/>
          </ac:spMkLst>
        </pc:spChg>
        <pc:spChg chg="add del mod">
          <ac:chgData name="Hugo Meschini Rocha" userId="49c78ed90a3f55ca" providerId="LiveId" clId="{7DD53F73-9289-4F22-B417-0AD1516FE12A}" dt="2022-03-12T11:42:46.591" v="3815" actId="478"/>
          <ac:spMkLst>
            <pc:docMk/>
            <pc:sldMk cId="1162978642" sldId="263"/>
            <ac:spMk id="12" creationId="{1CDF9C30-1210-462B-91CE-EA9507992A41}"/>
          </ac:spMkLst>
        </pc:spChg>
        <pc:spChg chg="add del mod">
          <ac:chgData name="Hugo Meschini Rocha" userId="49c78ed90a3f55ca" providerId="LiveId" clId="{7DD53F73-9289-4F22-B417-0AD1516FE12A}" dt="2022-03-12T11:43:01.138" v="3821" actId="478"/>
          <ac:spMkLst>
            <pc:docMk/>
            <pc:sldMk cId="1162978642" sldId="263"/>
            <ac:spMk id="13" creationId="{DCA60C1F-CC90-4848-B544-1FCD35829252}"/>
          </ac:spMkLst>
        </pc:spChg>
        <pc:spChg chg="add del mod">
          <ac:chgData name="Hugo Meschini Rocha" userId="49c78ed90a3f55ca" providerId="LiveId" clId="{7DD53F73-9289-4F22-B417-0AD1516FE12A}" dt="2022-03-12T11:43:25.715" v="3835" actId="478"/>
          <ac:spMkLst>
            <pc:docMk/>
            <pc:sldMk cId="1162978642" sldId="263"/>
            <ac:spMk id="14" creationId="{270487AF-A914-4B2A-9C75-AAE6C20A5C7A}"/>
          </ac:spMkLst>
        </pc:spChg>
        <pc:spChg chg="add mod">
          <ac:chgData name="Hugo Meschini Rocha" userId="49c78ed90a3f55ca" providerId="LiveId" clId="{7DD53F73-9289-4F22-B417-0AD1516FE12A}" dt="2022-03-12T11:45:49.420" v="3863" actId="164"/>
          <ac:spMkLst>
            <pc:docMk/>
            <pc:sldMk cId="1162978642" sldId="263"/>
            <ac:spMk id="15" creationId="{7DA8D986-0150-4320-83BA-E8BC1D2F4C58}"/>
          </ac:spMkLst>
        </pc:spChg>
        <pc:spChg chg="add mod">
          <ac:chgData name="Hugo Meschini Rocha" userId="49c78ed90a3f55ca" providerId="LiveId" clId="{7DD53F73-9289-4F22-B417-0AD1516FE12A}" dt="2022-03-12T11:45:49.420" v="3863" actId="164"/>
          <ac:spMkLst>
            <pc:docMk/>
            <pc:sldMk cId="1162978642" sldId="263"/>
            <ac:spMk id="16" creationId="{8EB7E381-4443-4B5A-8746-827BFCCDFDD5}"/>
          </ac:spMkLst>
        </pc:spChg>
        <pc:spChg chg="add mod">
          <ac:chgData name="Hugo Meschini Rocha" userId="49c78ed90a3f55ca" providerId="LiveId" clId="{7DD53F73-9289-4F22-B417-0AD1516FE12A}" dt="2022-03-12T11:45:49.420" v="3863" actId="164"/>
          <ac:spMkLst>
            <pc:docMk/>
            <pc:sldMk cId="1162978642" sldId="263"/>
            <ac:spMk id="17" creationId="{0227C292-48ED-4103-88AD-2C574AD602A1}"/>
          </ac:spMkLst>
        </pc:spChg>
        <pc:spChg chg="add mod">
          <ac:chgData name="Hugo Meschini Rocha" userId="49c78ed90a3f55ca" providerId="LiveId" clId="{7DD53F73-9289-4F22-B417-0AD1516FE12A}" dt="2022-03-12T11:45:49.420" v="3863" actId="164"/>
          <ac:spMkLst>
            <pc:docMk/>
            <pc:sldMk cId="1162978642" sldId="263"/>
            <ac:spMk id="18" creationId="{58379B5C-E24D-4BB4-AC4D-2D38684F4B5A}"/>
          </ac:spMkLst>
        </pc:spChg>
        <pc:spChg chg="add mod">
          <ac:chgData name="Hugo Meschini Rocha" userId="49c78ed90a3f55ca" providerId="LiveId" clId="{7DD53F73-9289-4F22-B417-0AD1516FE12A}" dt="2022-03-12T11:47:22.508" v="3875" actId="20577"/>
          <ac:spMkLst>
            <pc:docMk/>
            <pc:sldMk cId="1162978642" sldId="263"/>
            <ac:spMk id="19" creationId="{44C9764F-2944-42A5-AE1E-32CBE05B57C1}"/>
          </ac:spMkLst>
        </pc:spChg>
        <pc:spChg chg="add mod">
          <ac:chgData name="Hugo Meschini Rocha" userId="49c78ed90a3f55ca" providerId="LiveId" clId="{7DD53F73-9289-4F22-B417-0AD1516FE12A}" dt="2022-03-12T11:48:22.488" v="3892" actId="1035"/>
          <ac:spMkLst>
            <pc:docMk/>
            <pc:sldMk cId="1162978642" sldId="263"/>
            <ac:spMk id="23" creationId="{58E4B191-4251-4AC4-B500-625BDAE1B5D1}"/>
          </ac:spMkLst>
        </pc:spChg>
        <pc:spChg chg="add del mod">
          <ac:chgData name="Hugo Meschini Rocha" userId="49c78ed90a3f55ca" providerId="LiveId" clId="{7DD53F73-9289-4F22-B417-0AD1516FE12A}" dt="2022-03-12T11:48:30.370" v="3895" actId="478"/>
          <ac:spMkLst>
            <pc:docMk/>
            <pc:sldMk cId="1162978642" sldId="263"/>
            <ac:spMk id="24" creationId="{2BE78601-C487-4714-966D-7AA6DAB7C93F}"/>
          </ac:spMkLst>
        </pc:spChg>
        <pc:spChg chg="add mod">
          <ac:chgData name="Hugo Meschini Rocha" userId="49c78ed90a3f55ca" providerId="LiveId" clId="{7DD53F73-9289-4F22-B417-0AD1516FE12A}" dt="2022-03-12T11:48:43.650" v="3901" actId="20577"/>
          <ac:spMkLst>
            <pc:docMk/>
            <pc:sldMk cId="1162978642" sldId="263"/>
            <ac:spMk id="25" creationId="{D05834C5-2090-4FCA-895A-3E410FE6AC0F}"/>
          </ac:spMkLst>
        </pc:spChg>
        <pc:spChg chg="add mod">
          <ac:chgData name="Hugo Meschini Rocha" userId="49c78ed90a3f55ca" providerId="LiveId" clId="{7DD53F73-9289-4F22-B417-0AD1516FE12A}" dt="2022-03-12T11:48:59.821" v="3905" actId="20577"/>
          <ac:spMkLst>
            <pc:docMk/>
            <pc:sldMk cId="1162978642" sldId="263"/>
            <ac:spMk id="26" creationId="{A1E4A4E3-0493-4FC1-AD61-502858362055}"/>
          </ac:spMkLst>
        </pc:spChg>
        <pc:spChg chg="add mod">
          <ac:chgData name="Hugo Meschini Rocha" userId="49c78ed90a3f55ca" providerId="LiveId" clId="{7DD53F73-9289-4F22-B417-0AD1516FE12A}" dt="2022-03-12T11:49:14.754" v="3910" actId="20577"/>
          <ac:spMkLst>
            <pc:docMk/>
            <pc:sldMk cId="1162978642" sldId="263"/>
            <ac:spMk id="27" creationId="{1D83EFF6-2619-4593-BEDE-CF5B30EFDEEC}"/>
          </ac:spMkLst>
        </pc:spChg>
        <pc:spChg chg="add mod">
          <ac:chgData name="Hugo Meschini Rocha" userId="49c78ed90a3f55ca" providerId="LiveId" clId="{7DD53F73-9289-4F22-B417-0AD1516FE12A}" dt="2022-03-12T11:49:32.084" v="3914" actId="20577"/>
          <ac:spMkLst>
            <pc:docMk/>
            <pc:sldMk cId="1162978642" sldId="263"/>
            <ac:spMk id="28" creationId="{033D0D10-BB94-4BFF-93BF-357BE5D92ED8}"/>
          </ac:spMkLst>
        </pc:spChg>
        <pc:grpChg chg="add mod">
          <ac:chgData name="Hugo Meschini Rocha" userId="49c78ed90a3f55ca" providerId="LiveId" clId="{7DD53F73-9289-4F22-B417-0AD1516FE12A}" dt="2022-03-12T11:45:56.002" v="3864" actId="1076"/>
          <ac:grpSpMkLst>
            <pc:docMk/>
            <pc:sldMk cId="1162978642" sldId="263"/>
            <ac:grpSpMk id="22" creationId="{A8F51C2D-E65E-4C45-BEE3-C8BA8C764FA3}"/>
          </ac:grpSpMkLst>
        </pc:grpChg>
        <pc:picChg chg="add del mod modCrop">
          <ac:chgData name="Hugo Meschini Rocha" userId="49c78ed90a3f55ca" providerId="LiveId" clId="{7DD53F73-9289-4F22-B417-0AD1516FE12A}" dt="2022-03-12T11:40:02.204" v="3773" actId="478"/>
          <ac:picMkLst>
            <pc:docMk/>
            <pc:sldMk cId="1162978642" sldId="263"/>
            <ac:picMk id="8" creationId="{5DAA14E8-CADE-4F0F-9D10-A1992EF573D6}"/>
          </ac:picMkLst>
        </pc:picChg>
        <pc:picChg chg="add mod modCrop">
          <ac:chgData name="Hugo Meschini Rocha" userId="49c78ed90a3f55ca" providerId="LiveId" clId="{7DD53F73-9289-4F22-B417-0AD1516FE12A}" dt="2022-03-12T11:45:49.420" v="3863" actId="164"/>
          <ac:picMkLst>
            <pc:docMk/>
            <pc:sldMk cId="1162978642" sldId="263"/>
            <ac:picMk id="10" creationId="{CF7B7444-BDC0-45DE-850C-59F6845777CC}"/>
          </ac:picMkLst>
        </pc:picChg>
        <pc:picChg chg="add mod modCrop">
          <ac:chgData name="Hugo Meschini Rocha" userId="49c78ed90a3f55ca" providerId="LiveId" clId="{7DD53F73-9289-4F22-B417-0AD1516FE12A}" dt="2022-03-12T11:46:09.009" v="3868" actId="14100"/>
          <ac:picMkLst>
            <pc:docMk/>
            <pc:sldMk cId="1162978642" sldId="263"/>
            <ac:picMk id="21" creationId="{34F795D5-D600-4FFB-9CF4-C185AF72FA11}"/>
          </ac:picMkLst>
        </pc:picChg>
      </pc:sldChg>
      <pc:sldChg chg="addSp delSp modSp new del mod modClrScheme chgLayout">
        <pc:chgData name="Hugo Meschini Rocha" userId="49c78ed90a3f55ca" providerId="LiveId" clId="{7DD53F73-9289-4F22-B417-0AD1516FE12A}" dt="2022-03-12T09:57:04.918" v="2335" actId="47"/>
        <pc:sldMkLst>
          <pc:docMk/>
          <pc:sldMk cId="1626085612" sldId="264"/>
        </pc:sldMkLst>
        <pc:spChg chg="del mod ord">
          <ac:chgData name="Hugo Meschini Rocha" userId="49c78ed90a3f55ca" providerId="LiveId" clId="{7DD53F73-9289-4F22-B417-0AD1516FE12A}" dt="2022-03-12T09:57:03.011" v="2334" actId="700"/>
          <ac:spMkLst>
            <pc:docMk/>
            <pc:sldMk cId="1626085612" sldId="264"/>
            <ac:spMk id="2" creationId="{82D7A451-03E2-4811-9BBE-B59CDC883D4C}"/>
          </ac:spMkLst>
        </pc:spChg>
        <pc:spChg chg="del mod ord">
          <ac:chgData name="Hugo Meschini Rocha" userId="49c78ed90a3f55ca" providerId="LiveId" clId="{7DD53F73-9289-4F22-B417-0AD1516FE12A}" dt="2022-03-12T09:57:03.011" v="2334" actId="700"/>
          <ac:spMkLst>
            <pc:docMk/>
            <pc:sldMk cId="1626085612" sldId="264"/>
            <ac:spMk id="3" creationId="{BE76E178-5D6E-45F3-A052-FC12914AB7B8}"/>
          </ac:spMkLst>
        </pc:spChg>
        <pc:spChg chg="add mod ord">
          <ac:chgData name="Hugo Meschini Rocha" userId="49c78ed90a3f55ca" providerId="LiveId" clId="{7DD53F73-9289-4F22-B417-0AD1516FE12A}" dt="2022-03-12T09:57:03.011" v="2334" actId="700"/>
          <ac:spMkLst>
            <pc:docMk/>
            <pc:sldMk cId="1626085612" sldId="264"/>
            <ac:spMk id="4" creationId="{E22BAA9B-5C8B-42AF-AC64-92E554E6D441}"/>
          </ac:spMkLst>
        </pc:spChg>
        <pc:spChg chg="add mod ord">
          <ac:chgData name="Hugo Meschini Rocha" userId="49c78ed90a3f55ca" providerId="LiveId" clId="{7DD53F73-9289-4F22-B417-0AD1516FE12A}" dt="2022-03-12T09:57:03.011" v="2334" actId="700"/>
          <ac:spMkLst>
            <pc:docMk/>
            <pc:sldMk cId="1626085612" sldId="264"/>
            <ac:spMk id="5" creationId="{AF06BE12-9AFD-4C66-865F-78F1C19A125C}"/>
          </ac:spMkLst>
        </pc:spChg>
      </pc:sldChg>
      <pc:sldChg chg="addSp delSp modSp new del mod ord">
        <pc:chgData name="Hugo Meschini Rocha" userId="49c78ed90a3f55ca" providerId="LiveId" clId="{7DD53F73-9289-4F22-B417-0AD1516FE12A}" dt="2022-03-12T11:51:51.639" v="4117" actId="47"/>
        <pc:sldMkLst>
          <pc:docMk/>
          <pc:sldMk cId="2600953597" sldId="264"/>
        </pc:sldMkLst>
        <pc:spChg chg="del">
          <ac:chgData name="Hugo Meschini Rocha" userId="49c78ed90a3f55ca" providerId="LiveId" clId="{7DD53F73-9289-4F22-B417-0AD1516FE12A}" dt="2022-03-12T11:51:02.284" v="4108" actId="478"/>
          <ac:spMkLst>
            <pc:docMk/>
            <pc:sldMk cId="2600953597" sldId="264"/>
            <ac:spMk id="2" creationId="{C6258989-84E5-4836-BD73-CD82217D1A53}"/>
          </ac:spMkLst>
        </pc:spChg>
        <pc:spChg chg="del">
          <ac:chgData name="Hugo Meschini Rocha" userId="49c78ed90a3f55ca" providerId="LiveId" clId="{7DD53F73-9289-4F22-B417-0AD1516FE12A}" dt="2022-03-12T11:51:05.642" v="4109" actId="478"/>
          <ac:spMkLst>
            <pc:docMk/>
            <pc:sldMk cId="2600953597" sldId="264"/>
            <ac:spMk id="3" creationId="{3D380E30-D0F9-4D52-9504-6793CD32572C}"/>
          </ac:spMkLst>
        </pc:spChg>
        <pc:spChg chg="add mod">
          <ac:chgData name="Hugo Meschini Rocha" userId="49c78ed90a3f55ca" providerId="LiveId" clId="{7DD53F73-9289-4F22-B417-0AD1516FE12A}" dt="2022-03-12T11:51:44.352" v="4113" actId="14100"/>
          <ac:spMkLst>
            <pc:docMk/>
            <pc:sldMk cId="2600953597" sldId="264"/>
            <ac:spMk id="4" creationId="{B3458B05-A92B-4100-B816-47E87169193C}"/>
          </ac:spMkLst>
        </pc:spChg>
        <pc:spChg chg="add mod">
          <ac:chgData name="Hugo Meschini Rocha" userId="49c78ed90a3f55ca" providerId="LiveId" clId="{7DD53F73-9289-4F22-B417-0AD1516FE12A}" dt="2022-03-12T11:51:35.992" v="4112" actId="1076"/>
          <ac:spMkLst>
            <pc:docMk/>
            <pc:sldMk cId="2600953597" sldId="264"/>
            <ac:spMk id="5" creationId="{B671777C-FEC7-48D7-9A4C-8DEA2DED55B3}"/>
          </ac:spMkLst>
        </pc:spChg>
      </pc:sldChg>
      <pc:sldChg chg="addSp delSp modSp add mod ord">
        <pc:chgData name="Hugo Meschini Rocha" userId="49c78ed90a3f55ca" providerId="LiveId" clId="{7DD53F73-9289-4F22-B417-0AD1516FE12A}" dt="2022-03-13T12:33:32.747" v="9657" actId="20577"/>
        <pc:sldMkLst>
          <pc:docMk/>
          <pc:sldMk cId="2208769765" sldId="265"/>
        </pc:sldMkLst>
        <pc:spChg chg="mod">
          <ac:chgData name="Hugo Meschini Rocha" userId="49c78ed90a3f55ca" providerId="LiveId" clId="{7DD53F73-9289-4F22-B417-0AD1516FE12A}" dt="2022-03-12T12:45:28.900" v="6781" actId="404"/>
          <ac:spMkLst>
            <pc:docMk/>
            <pc:sldMk cId="2208769765" sldId="265"/>
            <ac:spMk id="5" creationId="{0DAC4A32-F4D5-466C-9010-EA23F4489DF4}"/>
          </ac:spMkLst>
        </pc:spChg>
        <pc:spChg chg="mod">
          <ac:chgData name="Hugo Meschini Rocha" userId="49c78ed90a3f55ca" providerId="LiveId" clId="{7DD53F73-9289-4F22-B417-0AD1516FE12A}" dt="2022-03-13T12:33:32.747" v="9657" actId="20577"/>
          <ac:spMkLst>
            <pc:docMk/>
            <pc:sldMk cId="2208769765" sldId="265"/>
            <ac:spMk id="6" creationId="{C028D685-AF50-4391-9B14-A58BD4F9498B}"/>
          </ac:spMkLst>
        </pc:spChg>
        <pc:spChg chg="add mod">
          <ac:chgData name="Hugo Meschini Rocha" userId="49c78ed90a3f55ca" providerId="LiveId" clId="{7DD53F73-9289-4F22-B417-0AD1516FE12A}" dt="2022-03-12T11:58:11.674" v="4274" actId="6549"/>
          <ac:spMkLst>
            <pc:docMk/>
            <pc:sldMk cId="2208769765" sldId="265"/>
            <ac:spMk id="12" creationId="{5FC0AE68-C0A9-41D9-89B1-6AB981E26699}"/>
          </ac:spMkLst>
        </pc:spChg>
        <pc:spChg chg="add mod">
          <ac:chgData name="Hugo Meschini Rocha" userId="49c78ed90a3f55ca" providerId="LiveId" clId="{7DD53F73-9289-4F22-B417-0AD1516FE12A}" dt="2022-03-12T11:58:49.954" v="4286" actId="20577"/>
          <ac:spMkLst>
            <pc:docMk/>
            <pc:sldMk cId="2208769765" sldId="265"/>
            <ac:spMk id="13" creationId="{972148F0-6F6A-417C-869C-C3B5142D2596}"/>
          </ac:spMkLst>
        </pc:spChg>
        <pc:spChg chg="add mod">
          <ac:chgData name="Hugo Meschini Rocha" userId="49c78ed90a3f55ca" providerId="LiveId" clId="{7DD53F73-9289-4F22-B417-0AD1516FE12A}" dt="2022-03-12T11:58:53.528" v="4290" actId="20577"/>
          <ac:spMkLst>
            <pc:docMk/>
            <pc:sldMk cId="2208769765" sldId="265"/>
            <ac:spMk id="14" creationId="{2BF4756D-C058-4709-82D1-397E689654A4}"/>
          </ac:spMkLst>
        </pc:spChg>
        <pc:spChg chg="add mod">
          <ac:chgData name="Hugo Meschini Rocha" userId="49c78ed90a3f55ca" providerId="LiveId" clId="{7DD53F73-9289-4F22-B417-0AD1516FE12A}" dt="2022-03-12T11:58:58.203" v="4294" actId="20577"/>
          <ac:spMkLst>
            <pc:docMk/>
            <pc:sldMk cId="2208769765" sldId="265"/>
            <ac:spMk id="15" creationId="{930B7656-1A39-4D8B-925A-5357AF7EF6CA}"/>
          </ac:spMkLst>
        </pc:spChg>
        <pc:spChg chg="add mod">
          <ac:chgData name="Hugo Meschini Rocha" userId="49c78ed90a3f55ca" providerId="LiveId" clId="{7DD53F73-9289-4F22-B417-0AD1516FE12A}" dt="2022-03-12T11:59:01.650" v="4298" actId="20577"/>
          <ac:spMkLst>
            <pc:docMk/>
            <pc:sldMk cId="2208769765" sldId="265"/>
            <ac:spMk id="16" creationId="{9E0B13AF-9C7D-4F05-A26D-6FBF66E8E040}"/>
          </ac:spMkLst>
        </pc:spChg>
        <pc:spChg chg="add mod">
          <ac:chgData name="Hugo Meschini Rocha" userId="49c78ed90a3f55ca" providerId="LiveId" clId="{7DD53F73-9289-4F22-B417-0AD1516FE12A}" dt="2022-03-12T11:59:50.051" v="4317" actId="20577"/>
          <ac:spMkLst>
            <pc:docMk/>
            <pc:sldMk cId="2208769765" sldId="265"/>
            <ac:spMk id="17" creationId="{8C3655F2-4057-4D34-82C0-045EE8F01F70}"/>
          </ac:spMkLst>
        </pc:spChg>
        <pc:spChg chg="add mod">
          <ac:chgData name="Hugo Meschini Rocha" userId="49c78ed90a3f55ca" providerId="LiveId" clId="{7DD53F73-9289-4F22-B417-0AD1516FE12A}" dt="2022-03-12T11:59:54.563" v="4320" actId="20577"/>
          <ac:spMkLst>
            <pc:docMk/>
            <pc:sldMk cId="2208769765" sldId="265"/>
            <ac:spMk id="18" creationId="{510D7BC0-839E-4E13-AE13-367011284317}"/>
          </ac:spMkLst>
        </pc:spChg>
        <pc:spChg chg="add mod">
          <ac:chgData name="Hugo Meschini Rocha" userId="49c78ed90a3f55ca" providerId="LiveId" clId="{7DD53F73-9289-4F22-B417-0AD1516FE12A}" dt="2022-03-12T12:00:01.004" v="4323" actId="20577"/>
          <ac:spMkLst>
            <pc:docMk/>
            <pc:sldMk cId="2208769765" sldId="265"/>
            <ac:spMk id="19" creationId="{C8F7807F-7F48-498C-85E4-5B67E1E06D71}"/>
          </ac:spMkLst>
        </pc:spChg>
        <pc:spChg chg="add mod">
          <ac:chgData name="Hugo Meschini Rocha" userId="49c78ed90a3f55ca" providerId="LiveId" clId="{7DD53F73-9289-4F22-B417-0AD1516FE12A}" dt="2022-03-12T12:00:04.547" v="4326" actId="20577"/>
          <ac:spMkLst>
            <pc:docMk/>
            <pc:sldMk cId="2208769765" sldId="265"/>
            <ac:spMk id="20" creationId="{47B3BB67-ABDE-47DE-ABC0-41DEC7FFAC1C}"/>
          </ac:spMkLst>
        </pc:spChg>
        <pc:spChg chg="add mod">
          <ac:chgData name="Hugo Meschini Rocha" userId="49c78ed90a3f55ca" providerId="LiveId" clId="{7DD53F73-9289-4F22-B417-0AD1516FE12A}" dt="2022-03-12T12:00:07.340" v="4329" actId="20577"/>
          <ac:spMkLst>
            <pc:docMk/>
            <pc:sldMk cId="2208769765" sldId="265"/>
            <ac:spMk id="21" creationId="{027DECF7-61A8-4835-8A6C-26E5C9E0B224}"/>
          </ac:spMkLst>
        </pc:spChg>
        <pc:spChg chg="add mod">
          <ac:chgData name="Hugo Meschini Rocha" userId="49c78ed90a3f55ca" providerId="LiveId" clId="{7DD53F73-9289-4F22-B417-0AD1516FE12A}" dt="2022-03-12T12:04:09.737" v="4506" actId="1076"/>
          <ac:spMkLst>
            <pc:docMk/>
            <pc:sldMk cId="2208769765" sldId="265"/>
            <ac:spMk id="22" creationId="{FBE73256-389F-40AF-A85C-9DDD7043C236}"/>
          </ac:spMkLst>
        </pc:spChg>
        <pc:spChg chg="add mod">
          <ac:chgData name="Hugo Meschini Rocha" userId="49c78ed90a3f55ca" providerId="LiveId" clId="{7DD53F73-9289-4F22-B417-0AD1516FE12A}" dt="2022-03-12T12:04:22.819" v="4507" actId="1076"/>
          <ac:spMkLst>
            <pc:docMk/>
            <pc:sldMk cId="2208769765" sldId="265"/>
            <ac:spMk id="23" creationId="{2D793FAB-F06D-46D4-83DB-1E35DD1C68DD}"/>
          </ac:spMkLst>
        </pc:spChg>
        <pc:spChg chg="add mod">
          <ac:chgData name="Hugo Meschini Rocha" userId="49c78ed90a3f55ca" providerId="LiveId" clId="{7DD53F73-9289-4F22-B417-0AD1516FE12A}" dt="2022-03-12T12:04:28.672" v="4508" actId="1076"/>
          <ac:spMkLst>
            <pc:docMk/>
            <pc:sldMk cId="2208769765" sldId="265"/>
            <ac:spMk id="24" creationId="{B3EC4D62-47AF-4794-905B-A82C600E59CA}"/>
          </ac:spMkLst>
        </pc:spChg>
        <pc:spChg chg="add mod">
          <ac:chgData name="Hugo Meschini Rocha" userId="49c78ed90a3f55ca" providerId="LiveId" clId="{7DD53F73-9289-4F22-B417-0AD1516FE12A}" dt="2022-03-12T12:04:40.722" v="4509" actId="1076"/>
          <ac:spMkLst>
            <pc:docMk/>
            <pc:sldMk cId="2208769765" sldId="265"/>
            <ac:spMk id="25" creationId="{303385D6-BF97-4020-9D2E-A6949A3DD6E4}"/>
          </ac:spMkLst>
        </pc:spChg>
        <pc:spChg chg="add mod">
          <ac:chgData name="Hugo Meschini Rocha" userId="49c78ed90a3f55ca" providerId="LiveId" clId="{7DD53F73-9289-4F22-B417-0AD1516FE12A}" dt="2022-03-12T12:04:44.530" v="4510" actId="1076"/>
          <ac:spMkLst>
            <pc:docMk/>
            <pc:sldMk cId="2208769765" sldId="265"/>
            <ac:spMk id="26" creationId="{57BDD54C-FA2C-4FB9-B36F-9A85CD48FD21}"/>
          </ac:spMkLst>
        </pc:spChg>
        <pc:spChg chg="add mod">
          <ac:chgData name="Hugo Meschini Rocha" userId="49c78ed90a3f55ca" providerId="LiveId" clId="{7DD53F73-9289-4F22-B417-0AD1516FE12A}" dt="2022-03-12T12:01:04.523" v="4360" actId="20577"/>
          <ac:spMkLst>
            <pc:docMk/>
            <pc:sldMk cId="2208769765" sldId="265"/>
            <ac:spMk id="27" creationId="{D8ACD424-612D-4905-BB13-B37B93AABF9A}"/>
          </ac:spMkLst>
        </pc:spChg>
        <pc:spChg chg="add mod">
          <ac:chgData name="Hugo Meschini Rocha" userId="49c78ed90a3f55ca" providerId="LiveId" clId="{7DD53F73-9289-4F22-B417-0AD1516FE12A}" dt="2022-03-12T12:01:21.202" v="4380" actId="1035"/>
          <ac:spMkLst>
            <pc:docMk/>
            <pc:sldMk cId="2208769765" sldId="265"/>
            <ac:spMk id="28" creationId="{CC1B6987-C786-4445-8CF9-270E653B0113}"/>
          </ac:spMkLst>
        </pc:spChg>
        <pc:spChg chg="add mod">
          <ac:chgData name="Hugo Meschini Rocha" userId="49c78ed90a3f55ca" providerId="LiveId" clId="{7DD53F73-9289-4F22-B417-0AD1516FE12A}" dt="2022-03-12T12:01:26.979" v="4394" actId="1036"/>
          <ac:spMkLst>
            <pc:docMk/>
            <pc:sldMk cId="2208769765" sldId="265"/>
            <ac:spMk id="29" creationId="{D081E446-14C2-4F0D-A463-2481CD5B2DAA}"/>
          </ac:spMkLst>
        </pc:spChg>
        <pc:spChg chg="add mod">
          <ac:chgData name="Hugo Meschini Rocha" userId="49c78ed90a3f55ca" providerId="LiveId" clId="{7DD53F73-9289-4F22-B417-0AD1516FE12A}" dt="2022-03-12T12:01:33.653" v="4398" actId="1037"/>
          <ac:spMkLst>
            <pc:docMk/>
            <pc:sldMk cId="2208769765" sldId="265"/>
            <ac:spMk id="30" creationId="{3CAA6FED-6A73-4429-A4DA-F8FC7ACE4FE5}"/>
          </ac:spMkLst>
        </pc:spChg>
        <pc:spChg chg="add mod">
          <ac:chgData name="Hugo Meschini Rocha" userId="49c78ed90a3f55ca" providerId="LiveId" clId="{7DD53F73-9289-4F22-B417-0AD1516FE12A}" dt="2022-03-12T12:01:39.797" v="4400" actId="1036"/>
          <ac:spMkLst>
            <pc:docMk/>
            <pc:sldMk cId="2208769765" sldId="265"/>
            <ac:spMk id="31" creationId="{65981DE8-1240-4D6D-B871-7ED197F68B25}"/>
          </ac:spMkLst>
        </pc:spChg>
        <pc:spChg chg="add mod">
          <ac:chgData name="Hugo Meschini Rocha" userId="49c78ed90a3f55ca" providerId="LiveId" clId="{7DD53F73-9289-4F22-B417-0AD1516FE12A}" dt="2022-03-12T12:02:34.976" v="4454" actId="1036"/>
          <ac:spMkLst>
            <pc:docMk/>
            <pc:sldMk cId="2208769765" sldId="265"/>
            <ac:spMk id="32" creationId="{90E69133-D188-4FDD-92DC-0FBC6E685CA7}"/>
          </ac:spMkLst>
        </pc:spChg>
        <pc:spChg chg="add mod">
          <ac:chgData name="Hugo Meschini Rocha" userId="49c78ed90a3f55ca" providerId="LiveId" clId="{7DD53F73-9289-4F22-B417-0AD1516FE12A}" dt="2022-03-12T12:02:31.370" v="4451" actId="1036"/>
          <ac:spMkLst>
            <pc:docMk/>
            <pc:sldMk cId="2208769765" sldId="265"/>
            <ac:spMk id="33" creationId="{D97422D2-B5FA-4A4F-8EF0-FC5AAF89EA8A}"/>
          </ac:spMkLst>
        </pc:spChg>
        <pc:spChg chg="add mod">
          <ac:chgData name="Hugo Meschini Rocha" userId="49c78ed90a3f55ca" providerId="LiveId" clId="{7DD53F73-9289-4F22-B417-0AD1516FE12A}" dt="2022-03-12T12:02:26.483" v="4444" actId="1036"/>
          <ac:spMkLst>
            <pc:docMk/>
            <pc:sldMk cId="2208769765" sldId="265"/>
            <ac:spMk id="34" creationId="{36CD6575-E87C-439B-8DB0-607B468F9197}"/>
          </ac:spMkLst>
        </pc:spChg>
        <pc:spChg chg="add mod">
          <ac:chgData name="Hugo Meschini Rocha" userId="49c78ed90a3f55ca" providerId="LiveId" clId="{7DD53F73-9289-4F22-B417-0AD1516FE12A}" dt="2022-03-12T12:02:22.076" v="4433" actId="1037"/>
          <ac:spMkLst>
            <pc:docMk/>
            <pc:sldMk cId="2208769765" sldId="265"/>
            <ac:spMk id="35" creationId="{5F3D72C6-ED13-44C9-ACA9-127E1EDA9EE3}"/>
          </ac:spMkLst>
        </pc:spChg>
        <pc:spChg chg="add mod">
          <ac:chgData name="Hugo Meschini Rocha" userId="49c78ed90a3f55ca" providerId="LiveId" clId="{7DD53F73-9289-4F22-B417-0AD1516FE12A}" dt="2022-03-12T12:02:16.824" v="4425" actId="1036"/>
          <ac:spMkLst>
            <pc:docMk/>
            <pc:sldMk cId="2208769765" sldId="265"/>
            <ac:spMk id="36" creationId="{A830E3C8-F4B3-423F-A9DE-1D8EB50CEC17}"/>
          </ac:spMkLst>
        </pc:spChg>
        <pc:spChg chg="add mod">
          <ac:chgData name="Hugo Meschini Rocha" userId="49c78ed90a3f55ca" providerId="LiveId" clId="{7DD53F73-9289-4F22-B417-0AD1516FE12A}" dt="2022-03-12T12:03:00.971" v="4473" actId="20577"/>
          <ac:spMkLst>
            <pc:docMk/>
            <pc:sldMk cId="2208769765" sldId="265"/>
            <ac:spMk id="37" creationId="{4E3BC903-384B-4A85-B482-4BE39CF09098}"/>
          </ac:spMkLst>
        </pc:spChg>
        <pc:spChg chg="add mod">
          <ac:chgData name="Hugo Meschini Rocha" userId="49c78ed90a3f55ca" providerId="LiveId" clId="{7DD53F73-9289-4F22-B417-0AD1516FE12A}" dt="2022-03-12T12:03:34.155" v="4496" actId="1036"/>
          <ac:spMkLst>
            <pc:docMk/>
            <pc:sldMk cId="2208769765" sldId="265"/>
            <ac:spMk id="38" creationId="{8E8B0C50-808E-4517-9717-EA073B8FDF99}"/>
          </ac:spMkLst>
        </pc:spChg>
        <pc:spChg chg="add mod">
          <ac:chgData name="Hugo Meschini Rocha" userId="49c78ed90a3f55ca" providerId="LiveId" clId="{7DD53F73-9289-4F22-B417-0AD1516FE12A}" dt="2022-03-12T12:03:28.500" v="4492" actId="1036"/>
          <ac:spMkLst>
            <pc:docMk/>
            <pc:sldMk cId="2208769765" sldId="265"/>
            <ac:spMk id="39" creationId="{DA91C036-5764-4BA6-94B7-AC9F96409E6E}"/>
          </ac:spMkLst>
        </pc:spChg>
        <pc:spChg chg="add mod">
          <ac:chgData name="Hugo Meschini Rocha" userId="49c78ed90a3f55ca" providerId="LiveId" clId="{7DD53F73-9289-4F22-B417-0AD1516FE12A}" dt="2022-03-12T12:03:39.390" v="4500" actId="1037"/>
          <ac:spMkLst>
            <pc:docMk/>
            <pc:sldMk cId="2208769765" sldId="265"/>
            <ac:spMk id="40" creationId="{952CCF65-B872-4883-BDA4-6402F473744C}"/>
          </ac:spMkLst>
        </pc:spChg>
        <pc:spChg chg="add mod">
          <ac:chgData name="Hugo Meschini Rocha" userId="49c78ed90a3f55ca" providerId="LiveId" clId="{7DD53F73-9289-4F22-B417-0AD1516FE12A}" dt="2022-03-12T12:03:44.613" v="4504" actId="1036"/>
          <ac:spMkLst>
            <pc:docMk/>
            <pc:sldMk cId="2208769765" sldId="265"/>
            <ac:spMk id="41" creationId="{6C98B400-78E6-4EC7-BA9A-FDF2AD2A0335}"/>
          </ac:spMkLst>
        </pc:spChg>
        <pc:picChg chg="del">
          <ac:chgData name="Hugo Meschini Rocha" userId="49c78ed90a3f55ca" providerId="LiveId" clId="{7DD53F73-9289-4F22-B417-0AD1516FE12A}" dt="2022-03-12T11:52:59.857" v="4196" actId="478"/>
          <ac:picMkLst>
            <pc:docMk/>
            <pc:sldMk cId="2208769765" sldId="265"/>
            <ac:picMk id="3" creationId="{76CF62A9-FED3-44C8-AF67-F6C85202B0D9}"/>
          </ac:picMkLst>
        </pc:picChg>
        <pc:picChg chg="add del mod">
          <ac:chgData name="Hugo Meschini Rocha" userId="49c78ed90a3f55ca" providerId="LiveId" clId="{7DD53F73-9289-4F22-B417-0AD1516FE12A}" dt="2022-03-12T11:54:41.649" v="4255" actId="478"/>
          <ac:picMkLst>
            <pc:docMk/>
            <pc:sldMk cId="2208769765" sldId="265"/>
            <ac:picMk id="4" creationId="{5773DB28-3477-41CE-BD6F-DDF09CA90E12}"/>
          </ac:picMkLst>
        </pc:picChg>
        <pc:picChg chg="add mod modCrop">
          <ac:chgData name="Hugo Meschini Rocha" userId="49c78ed90a3f55ca" providerId="LiveId" clId="{7DD53F73-9289-4F22-B417-0AD1516FE12A}" dt="2022-03-12T11:59:22.832" v="4304" actId="1076"/>
          <ac:picMkLst>
            <pc:docMk/>
            <pc:sldMk cId="2208769765" sldId="265"/>
            <ac:picMk id="11" creationId="{1ECCC62E-A7D1-4638-91F6-67A8070DE0A2}"/>
          </ac:picMkLst>
        </pc:picChg>
      </pc:sldChg>
      <pc:sldChg chg="addSp delSp modSp add mod">
        <pc:chgData name="Hugo Meschini Rocha" userId="49c78ed90a3f55ca" providerId="LiveId" clId="{7DD53F73-9289-4F22-B417-0AD1516FE12A}" dt="2022-03-13T12:59:00.526" v="9663" actId="20577"/>
        <pc:sldMkLst>
          <pc:docMk/>
          <pc:sldMk cId="2150103361" sldId="266"/>
        </pc:sldMkLst>
        <pc:spChg chg="mod ord">
          <ac:chgData name="Hugo Meschini Rocha" userId="49c78ed90a3f55ca" providerId="LiveId" clId="{7DD53F73-9289-4F22-B417-0AD1516FE12A}" dt="2022-03-12T12:45:33.864" v="6782" actId="404"/>
          <ac:spMkLst>
            <pc:docMk/>
            <pc:sldMk cId="2150103361" sldId="266"/>
            <ac:spMk id="5" creationId="{0DAC4A32-F4D5-466C-9010-EA23F4489DF4}"/>
          </ac:spMkLst>
        </pc:spChg>
        <pc:spChg chg="mod ord">
          <ac:chgData name="Hugo Meschini Rocha" userId="49c78ed90a3f55ca" providerId="LiveId" clId="{7DD53F73-9289-4F22-B417-0AD1516FE12A}" dt="2022-03-12T13:13:44.994" v="6902" actId="404"/>
          <ac:spMkLst>
            <pc:docMk/>
            <pc:sldMk cId="2150103361" sldId="266"/>
            <ac:spMk id="6" creationId="{C028D685-AF50-4391-9B14-A58BD4F9498B}"/>
          </ac:spMkLst>
        </pc:spChg>
        <pc:spChg chg="mod">
          <ac:chgData name="Hugo Meschini Rocha" userId="49c78ed90a3f55ca" providerId="LiveId" clId="{7DD53F73-9289-4F22-B417-0AD1516FE12A}" dt="2022-03-12T12:21:56.473" v="6050" actId="1076"/>
          <ac:spMkLst>
            <pc:docMk/>
            <pc:sldMk cId="2150103361" sldId="266"/>
            <ac:spMk id="7" creationId="{A84CB2E8-A0AB-4D39-9E79-B84817D41BD9}"/>
          </ac:spMkLst>
        </pc:spChg>
        <pc:spChg chg="mod">
          <ac:chgData name="Hugo Meschini Rocha" userId="49c78ed90a3f55ca" providerId="LiveId" clId="{7DD53F73-9289-4F22-B417-0AD1516FE12A}" dt="2022-03-13T12:36:36.905" v="9659" actId="14100"/>
          <ac:spMkLst>
            <pc:docMk/>
            <pc:sldMk cId="2150103361" sldId="266"/>
            <ac:spMk id="8" creationId="{BFB66364-8F18-4FED-AF40-B7F578E041AE}"/>
          </ac:spMkLst>
        </pc:spChg>
        <pc:spChg chg="mod">
          <ac:chgData name="Hugo Meschini Rocha" userId="49c78ed90a3f55ca" providerId="LiveId" clId="{7DD53F73-9289-4F22-B417-0AD1516FE12A}" dt="2022-03-12T12:40:49.676" v="6778" actId="1076"/>
          <ac:spMkLst>
            <pc:docMk/>
            <pc:sldMk cId="2150103361" sldId="266"/>
            <ac:spMk id="9" creationId="{3A38C268-E3FD-4BB4-93F4-74A120C2C1AB}"/>
          </ac:spMkLst>
        </pc:spChg>
        <pc:spChg chg="del">
          <ac:chgData name="Hugo Meschini Rocha" userId="49c78ed90a3f55ca" providerId="LiveId" clId="{7DD53F73-9289-4F22-B417-0AD1516FE12A}" dt="2022-03-12T12:23:00.533" v="6059" actId="478"/>
          <ac:spMkLst>
            <pc:docMk/>
            <pc:sldMk cId="2150103361" sldId="266"/>
            <ac:spMk id="12" creationId="{5FC0AE68-C0A9-41D9-89B1-6AB981E26699}"/>
          </ac:spMkLst>
        </pc:spChg>
        <pc:spChg chg="del">
          <ac:chgData name="Hugo Meschini Rocha" userId="49c78ed90a3f55ca" providerId="LiveId" clId="{7DD53F73-9289-4F22-B417-0AD1516FE12A}" dt="2022-03-12T12:23:00.533" v="6059" actId="478"/>
          <ac:spMkLst>
            <pc:docMk/>
            <pc:sldMk cId="2150103361" sldId="266"/>
            <ac:spMk id="13" creationId="{972148F0-6F6A-417C-869C-C3B5142D2596}"/>
          </ac:spMkLst>
        </pc:spChg>
        <pc:spChg chg="del">
          <ac:chgData name="Hugo Meschini Rocha" userId="49c78ed90a3f55ca" providerId="LiveId" clId="{7DD53F73-9289-4F22-B417-0AD1516FE12A}" dt="2022-03-12T12:23:00.533" v="6059" actId="478"/>
          <ac:spMkLst>
            <pc:docMk/>
            <pc:sldMk cId="2150103361" sldId="266"/>
            <ac:spMk id="14" creationId="{2BF4756D-C058-4709-82D1-397E689654A4}"/>
          </ac:spMkLst>
        </pc:spChg>
        <pc:spChg chg="del">
          <ac:chgData name="Hugo Meschini Rocha" userId="49c78ed90a3f55ca" providerId="LiveId" clId="{7DD53F73-9289-4F22-B417-0AD1516FE12A}" dt="2022-03-12T12:23:00.533" v="6059" actId="478"/>
          <ac:spMkLst>
            <pc:docMk/>
            <pc:sldMk cId="2150103361" sldId="266"/>
            <ac:spMk id="15" creationId="{930B7656-1A39-4D8B-925A-5357AF7EF6CA}"/>
          </ac:spMkLst>
        </pc:spChg>
        <pc:spChg chg="del">
          <ac:chgData name="Hugo Meschini Rocha" userId="49c78ed90a3f55ca" providerId="LiveId" clId="{7DD53F73-9289-4F22-B417-0AD1516FE12A}" dt="2022-03-12T12:23:00.533" v="6059" actId="478"/>
          <ac:spMkLst>
            <pc:docMk/>
            <pc:sldMk cId="2150103361" sldId="266"/>
            <ac:spMk id="16" creationId="{9E0B13AF-9C7D-4F05-A26D-6FBF66E8E040}"/>
          </ac:spMkLst>
        </pc:spChg>
        <pc:spChg chg="del">
          <ac:chgData name="Hugo Meschini Rocha" userId="49c78ed90a3f55ca" providerId="LiveId" clId="{7DD53F73-9289-4F22-B417-0AD1516FE12A}" dt="2022-03-12T12:23:00.533" v="6059" actId="478"/>
          <ac:spMkLst>
            <pc:docMk/>
            <pc:sldMk cId="2150103361" sldId="266"/>
            <ac:spMk id="17" creationId="{8C3655F2-4057-4D34-82C0-045EE8F01F70}"/>
          </ac:spMkLst>
        </pc:spChg>
        <pc:spChg chg="del">
          <ac:chgData name="Hugo Meschini Rocha" userId="49c78ed90a3f55ca" providerId="LiveId" clId="{7DD53F73-9289-4F22-B417-0AD1516FE12A}" dt="2022-03-12T12:23:00.533" v="6059" actId="478"/>
          <ac:spMkLst>
            <pc:docMk/>
            <pc:sldMk cId="2150103361" sldId="266"/>
            <ac:spMk id="18" creationId="{510D7BC0-839E-4E13-AE13-367011284317}"/>
          </ac:spMkLst>
        </pc:spChg>
        <pc:spChg chg="del">
          <ac:chgData name="Hugo Meschini Rocha" userId="49c78ed90a3f55ca" providerId="LiveId" clId="{7DD53F73-9289-4F22-B417-0AD1516FE12A}" dt="2022-03-12T12:23:00.533" v="6059" actId="478"/>
          <ac:spMkLst>
            <pc:docMk/>
            <pc:sldMk cId="2150103361" sldId="266"/>
            <ac:spMk id="19" creationId="{C8F7807F-7F48-498C-85E4-5B67E1E06D71}"/>
          </ac:spMkLst>
        </pc:spChg>
        <pc:spChg chg="del">
          <ac:chgData name="Hugo Meschini Rocha" userId="49c78ed90a3f55ca" providerId="LiveId" clId="{7DD53F73-9289-4F22-B417-0AD1516FE12A}" dt="2022-03-12T12:23:00.533" v="6059" actId="478"/>
          <ac:spMkLst>
            <pc:docMk/>
            <pc:sldMk cId="2150103361" sldId="266"/>
            <ac:spMk id="20" creationId="{47B3BB67-ABDE-47DE-ABC0-41DEC7FFAC1C}"/>
          </ac:spMkLst>
        </pc:spChg>
        <pc:spChg chg="del">
          <ac:chgData name="Hugo Meschini Rocha" userId="49c78ed90a3f55ca" providerId="LiveId" clId="{7DD53F73-9289-4F22-B417-0AD1516FE12A}" dt="2022-03-12T12:23:00.533" v="6059" actId="478"/>
          <ac:spMkLst>
            <pc:docMk/>
            <pc:sldMk cId="2150103361" sldId="266"/>
            <ac:spMk id="21" creationId="{027DECF7-61A8-4835-8A6C-26E5C9E0B224}"/>
          </ac:spMkLst>
        </pc:spChg>
        <pc:spChg chg="del">
          <ac:chgData name="Hugo Meschini Rocha" userId="49c78ed90a3f55ca" providerId="LiveId" clId="{7DD53F73-9289-4F22-B417-0AD1516FE12A}" dt="2022-03-12T12:23:00.533" v="6059" actId="478"/>
          <ac:spMkLst>
            <pc:docMk/>
            <pc:sldMk cId="2150103361" sldId="266"/>
            <ac:spMk id="22" creationId="{FBE73256-389F-40AF-A85C-9DDD7043C236}"/>
          </ac:spMkLst>
        </pc:spChg>
        <pc:spChg chg="del">
          <ac:chgData name="Hugo Meschini Rocha" userId="49c78ed90a3f55ca" providerId="LiveId" clId="{7DD53F73-9289-4F22-B417-0AD1516FE12A}" dt="2022-03-12T12:23:00.533" v="6059" actId="478"/>
          <ac:spMkLst>
            <pc:docMk/>
            <pc:sldMk cId="2150103361" sldId="266"/>
            <ac:spMk id="23" creationId="{2D793FAB-F06D-46D4-83DB-1E35DD1C68DD}"/>
          </ac:spMkLst>
        </pc:spChg>
        <pc:spChg chg="del">
          <ac:chgData name="Hugo Meschini Rocha" userId="49c78ed90a3f55ca" providerId="LiveId" clId="{7DD53F73-9289-4F22-B417-0AD1516FE12A}" dt="2022-03-12T12:23:00.533" v="6059" actId="478"/>
          <ac:spMkLst>
            <pc:docMk/>
            <pc:sldMk cId="2150103361" sldId="266"/>
            <ac:spMk id="24" creationId="{B3EC4D62-47AF-4794-905B-A82C600E59CA}"/>
          </ac:spMkLst>
        </pc:spChg>
        <pc:spChg chg="del">
          <ac:chgData name="Hugo Meschini Rocha" userId="49c78ed90a3f55ca" providerId="LiveId" clId="{7DD53F73-9289-4F22-B417-0AD1516FE12A}" dt="2022-03-12T12:23:00.533" v="6059" actId="478"/>
          <ac:spMkLst>
            <pc:docMk/>
            <pc:sldMk cId="2150103361" sldId="266"/>
            <ac:spMk id="25" creationId="{303385D6-BF97-4020-9D2E-A6949A3DD6E4}"/>
          </ac:spMkLst>
        </pc:spChg>
        <pc:spChg chg="del">
          <ac:chgData name="Hugo Meschini Rocha" userId="49c78ed90a3f55ca" providerId="LiveId" clId="{7DD53F73-9289-4F22-B417-0AD1516FE12A}" dt="2022-03-12T12:23:00.533" v="6059" actId="478"/>
          <ac:spMkLst>
            <pc:docMk/>
            <pc:sldMk cId="2150103361" sldId="266"/>
            <ac:spMk id="26" creationId="{57BDD54C-FA2C-4FB9-B36F-9A85CD48FD21}"/>
          </ac:spMkLst>
        </pc:spChg>
        <pc:spChg chg="del">
          <ac:chgData name="Hugo Meschini Rocha" userId="49c78ed90a3f55ca" providerId="LiveId" clId="{7DD53F73-9289-4F22-B417-0AD1516FE12A}" dt="2022-03-12T12:23:00.533" v="6059" actId="478"/>
          <ac:spMkLst>
            <pc:docMk/>
            <pc:sldMk cId="2150103361" sldId="266"/>
            <ac:spMk id="27" creationId="{D8ACD424-612D-4905-BB13-B37B93AABF9A}"/>
          </ac:spMkLst>
        </pc:spChg>
        <pc:spChg chg="del">
          <ac:chgData name="Hugo Meschini Rocha" userId="49c78ed90a3f55ca" providerId="LiveId" clId="{7DD53F73-9289-4F22-B417-0AD1516FE12A}" dt="2022-03-12T12:23:00.533" v="6059" actId="478"/>
          <ac:spMkLst>
            <pc:docMk/>
            <pc:sldMk cId="2150103361" sldId="266"/>
            <ac:spMk id="28" creationId="{CC1B6987-C786-4445-8CF9-270E653B0113}"/>
          </ac:spMkLst>
        </pc:spChg>
        <pc:spChg chg="del">
          <ac:chgData name="Hugo Meschini Rocha" userId="49c78ed90a3f55ca" providerId="LiveId" clId="{7DD53F73-9289-4F22-B417-0AD1516FE12A}" dt="2022-03-12T12:23:00.533" v="6059" actId="478"/>
          <ac:spMkLst>
            <pc:docMk/>
            <pc:sldMk cId="2150103361" sldId="266"/>
            <ac:spMk id="29" creationId="{D081E446-14C2-4F0D-A463-2481CD5B2DAA}"/>
          </ac:spMkLst>
        </pc:spChg>
        <pc:spChg chg="del">
          <ac:chgData name="Hugo Meschini Rocha" userId="49c78ed90a3f55ca" providerId="LiveId" clId="{7DD53F73-9289-4F22-B417-0AD1516FE12A}" dt="2022-03-12T12:23:00.533" v="6059" actId="478"/>
          <ac:spMkLst>
            <pc:docMk/>
            <pc:sldMk cId="2150103361" sldId="266"/>
            <ac:spMk id="30" creationId="{3CAA6FED-6A73-4429-A4DA-F8FC7ACE4FE5}"/>
          </ac:spMkLst>
        </pc:spChg>
        <pc:spChg chg="del">
          <ac:chgData name="Hugo Meschini Rocha" userId="49c78ed90a3f55ca" providerId="LiveId" clId="{7DD53F73-9289-4F22-B417-0AD1516FE12A}" dt="2022-03-12T12:23:00.533" v="6059" actId="478"/>
          <ac:spMkLst>
            <pc:docMk/>
            <pc:sldMk cId="2150103361" sldId="266"/>
            <ac:spMk id="31" creationId="{65981DE8-1240-4D6D-B871-7ED197F68B25}"/>
          </ac:spMkLst>
        </pc:spChg>
        <pc:spChg chg="del">
          <ac:chgData name="Hugo Meschini Rocha" userId="49c78ed90a3f55ca" providerId="LiveId" clId="{7DD53F73-9289-4F22-B417-0AD1516FE12A}" dt="2022-03-12T12:23:00.533" v="6059" actId="478"/>
          <ac:spMkLst>
            <pc:docMk/>
            <pc:sldMk cId="2150103361" sldId="266"/>
            <ac:spMk id="32" creationId="{90E69133-D188-4FDD-92DC-0FBC6E685CA7}"/>
          </ac:spMkLst>
        </pc:spChg>
        <pc:spChg chg="del">
          <ac:chgData name="Hugo Meschini Rocha" userId="49c78ed90a3f55ca" providerId="LiveId" clId="{7DD53F73-9289-4F22-B417-0AD1516FE12A}" dt="2022-03-12T12:23:00.533" v="6059" actId="478"/>
          <ac:spMkLst>
            <pc:docMk/>
            <pc:sldMk cId="2150103361" sldId="266"/>
            <ac:spMk id="33" creationId="{D97422D2-B5FA-4A4F-8EF0-FC5AAF89EA8A}"/>
          </ac:spMkLst>
        </pc:spChg>
        <pc:spChg chg="del">
          <ac:chgData name="Hugo Meschini Rocha" userId="49c78ed90a3f55ca" providerId="LiveId" clId="{7DD53F73-9289-4F22-B417-0AD1516FE12A}" dt="2022-03-12T12:23:00.533" v="6059" actId="478"/>
          <ac:spMkLst>
            <pc:docMk/>
            <pc:sldMk cId="2150103361" sldId="266"/>
            <ac:spMk id="34" creationId="{36CD6575-E87C-439B-8DB0-607B468F9197}"/>
          </ac:spMkLst>
        </pc:spChg>
        <pc:spChg chg="del">
          <ac:chgData name="Hugo Meschini Rocha" userId="49c78ed90a3f55ca" providerId="LiveId" clId="{7DD53F73-9289-4F22-B417-0AD1516FE12A}" dt="2022-03-12T12:23:00.533" v="6059" actId="478"/>
          <ac:spMkLst>
            <pc:docMk/>
            <pc:sldMk cId="2150103361" sldId="266"/>
            <ac:spMk id="35" creationId="{5F3D72C6-ED13-44C9-ACA9-127E1EDA9EE3}"/>
          </ac:spMkLst>
        </pc:spChg>
        <pc:spChg chg="del">
          <ac:chgData name="Hugo Meschini Rocha" userId="49c78ed90a3f55ca" providerId="LiveId" clId="{7DD53F73-9289-4F22-B417-0AD1516FE12A}" dt="2022-03-12T12:23:00.533" v="6059" actId="478"/>
          <ac:spMkLst>
            <pc:docMk/>
            <pc:sldMk cId="2150103361" sldId="266"/>
            <ac:spMk id="36" creationId="{A830E3C8-F4B3-423F-A9DE-1D8EB50CEC17}"/>
          </ac:spMkLst>
        </pc:spChg>
        <pc:spChg chg="del">
          <ac:chgData name="Hugo Meschini Rocha" userId="49c78ed90a3f55ca" providerId="LiveId" clId="{7DD53F73-9289-4F22-B417-0AD1516FE12A}" dt="2022-03-12T12:23:00.533" v="6059" actId="478"/>
          <ac:spMkLst>
            <pc:docMk/>
            <pc:sldMk cId="2150103361" sldId="266"/>
            <ac:spMk id="37" creationId="{4E3BC903-384B-4A85-B482-4BE39CF09098}"/>
          </ac:spMkLst>
        </pc:spChg>
        <pc:spChg chg="del">
          <ac:chgData name="Hugo Meschini Rocha" userId="49c78ed90a3f55ca" providerId="LiveId" clId="{7DD53F73-9289-4F22-B417-0AD1516FE12A}" dt="2022-03-12T12:23:00.533" v="6059" actId="478"/>
          <ac:spMkLst>
            <pc:docMk/>
            <pc:sldMk cId="2150103361" sldId="266"/>
            <ac:spMk id="38" creationId="{8E8B0C50-808E-4517-9717-EA073B8FDF99}"/>
          </ac:spMkLst>
        </pc:spChg>
        <pc:spChg chg="del">
          <ac:chgData name="Hugo Meschini Rocha" userId="49c78ed90a3f55ca" providerId="LiveId" clId="{7DD53F73-9289-4F22-B417-0AD1516FE12A}" dt="2022-03-12T12:23:00.533" v="6059" actId="478"/>
          <ac:spMkLst>
            <pc:docMk/>
            <pc:sldMk cId="2150103361" sldId="266"/>
            <ac:spMk id="39" creationId="{DA91C036-5764-4BA6-94B7-AC9F96409E6E}"/>
          </ac:spMkLst>
        </pc:spChg>
        <pc:spChg chg="del">
          <ac:chgData name="Hugo Meschini Rocha" userId="49c78ed90a3f55ca" providerId="LiveId" clId="{7DD53F73-9289-4F22-B417-0AD1516FE12A}" dt="2022-03-12T12:23:00.533" v="6059" actId="478"/>
          <ac:spMkLst>
            <pc:docMk/>
            <pc:sldMk cId="2150103361" sldId="266"/>
            <ac:spMk id="40" creationId="{952CCF65-B872-4883-BDA4-6402F473744C}"/>
          </ac:spMkLst>
        </pc:spChg>
        <pc:spChg chg="del">
          <ac:chgData name="Hugo Meschini Rocha" userId="49c78ed90a3f55ca" providerId="LiveId" clId="{7DD53F73-9289-4F22-B417-0AD1516FE12A}" dt="2022-03-12T12:23:00.533" v="6059" actId="478"/>
          <ac:spMkLst>
            <pc:docMk/>
            <pc:sldMk cId="2150103361" sldId="266"/>
            <ac:spMk id="41" creationId="{6C98B400-78E6-4EC7-BA9A-FDF2AD2A0335}"/>
          </ac:spMkLst>
        </pc:spChg>
        <pc:spChg chg="add del mod">
          <ac:chgData name="Hugo Meschini Rocha" userId="49c78ed90a3f55ca" providerId="LiveId" clId="{7DD53F73-9289-4F22-B417-0AD1516FE12A}" dt="2022-03-12T12:28:55.398" v="6211"/>
          <ac:spMkLst>
            <pc:docMk/>
            <pc:sldMk cId="2150103361" sldId="266"/>
            <ac:spMk id="48" creationId="{A9C19C4C-F6C7-45E2-B7E7-ACB0A31E693B}"/>
          </ac:spMkLst>
        </pc:spChg>
        <pc:spChg chg="add del mod">
          <ac:chgData name="Hugo Meschini Rocha" userId="49c78ed90a3f55ca" providerId="LiveId" clId="{7DD53F73-9289-4F22-B417-0AD1516FE12A}" dt="2022-03-12T12:28:55.398" v="6211"/>
          <ac:spMkLst>
            <pc:docMk/>
            <pc:sldMk cId="2150103361" sldId="266"/>
            <ac:spMk id="49" creationId="{AE3F9933-85D8-4ED7-A52D-248C752BC1CE}"/>
          </ac:spMkLst>
        </pc:spChg>
        <pc:spChg chg="add mod">
          <ac:chgData name="Hugo Meschini Rocha" userId="49c78ed90a3f55ca" providerId="LiveId" clId="{7DD53F73-9289-4F22-B417-0AD1516FE12A}" dt="2022-03-12T13:12:33.287" v="6887" actId="164"/>
          <ac:spMkLst>
            <pc:docMk/>
            <pc:sldMk cId="2150103361" sldId="266"/>
            <ac:spMk id="50" creationId="{ECEAFA12-EDEA-49B1-96DA-CCB3BFEEE93A}"/>
          </ac:spMkLst>
        </pc:spChg>
        <pc:spChg chg="add mod">
          <ac:chgData name="Hugo Meschini Rocha" userId="49c78ed90a3f55ca" providerId="LiveId" clId="{7DD53F73-9289-4F22-B417-0AD1516FE12A}" dt="2022-03-12T13:12:33.287" v="6887" actId="164"/>
          <ac:spMkLst>
            <pc:docMk/>
            <pc:sldMk cId="2150103361" sldId="266"/>
            <ac:spMk id="51" creationId="{0464A650-DF7D-458D-8243-41E1F443803B}"/>
          </ac:spMkLst>
        </pc:spChg>
        <pc:spChg chg="add mod">
          <ac:chgData name="Hugo Meschini Rocha" userId="49c78ed90a3f55ca" providerId="LiveId" clId="{7DD53F73-9289-4F22-B417-0AD1516FE12A}" dt="2022-03-13T12:59:00.526" v="9663" actId="20577"/>
          <ac:spMkLst>
            <pc:docMk/>
            <pc:sldMk cId="2150103361" sldId="266"/>
            <ac:spMk id="52" creationId="{5206CD3C-CAA1-443C-BA02-0594A529B1BA}"/>
          </ac:spMkLst>
        </pc:spChg>
        <pc:spChg chg="add mod">
          <ac:chgData name="Hugo Meschini Rocha" userId="49c78ed90a3f55ca" providerId="LiveId" clId="{7DD53F73-9289-4F22-B417-0AD1516FE12A}" dt="2022-03-12T13:12:33.287" v="6887" actId="164"/>
          <ac:spMkLst>
            <pc:docMk/>
            <pc:sldMk cId="2150103361" sldId="266"/>
            <ac:spMk id="53" creationId="{0E063F6A-6173-46BC-B70E-1D8188F52D89}"/>
          </ac:spMkLst>
        </pc:spChg>
        <pc:spChg chg="add mod">
          <ac:chgData name="Hugo Meschini Rocha" userId="49c78ed90a3f55ca" providerId="LiveId" clId="{7DD53F73-9289-4F22-B417-0AD1516FE12A}" dt="2022-03-13T12:58:38.825" v="9661" actId="20577"/>
          <ac:spMkLst>
            <pc:docMk/>
            <pc:sldMk cId="2150103361" sldId="266"/>
            <ac:spMk id="54" creationId="{F9F30911-9A41-4516-9E52-23F4BEC68972}"/>
          </ac:spMkLst>
        </pc:spChg>
        <pc:spChg chg="add mod">
          <ac:chgData name="Hugo Meschini Rocha" userId="49c78ed90a3f55ca" providerId="LiveId" clId="{7DD53F73-9289-4F22-B417-0AD1516FE12A}" dt="2022-03-12T13:12:33.287" v="6887" actId="164"/>
          <ac:spMkLst>
            <pc:docMk/>
            <pc:sldMk cId="2150103361" sldId="266"/>
            <ac:spMk id="55" creationId="{E56EB9CB-71CB-4618-90FD-43B5B9C15A3B}"/>
          </ac:spMkLst>
        </pc:spChg>
        <pc:spChg chg="add mod">
          <ac:chgData name="Hugo Meschini Rocha" userId="49c78ed90a3f55ca" providerId="LiveId" clId="{7DD53F73-9289-4F22-B417-0AD1516FE12A}" dt="2022-03-12T13:12:33.287" v="6887" actId="164"/>
          <ac:spMkLst>
            <pc:docMk/>
            <pc:sldMk cId="2150103361" sldId="266"/>
            <ac:spMk id="56" creationId="{B4EF1DCF-BCEB-49E9-8718-9B41C4E3FAD4}"/>
          </ac:spMkLst>
        </pc:spChg>
        <pc:spChg chg="add mod">
          <ac:chgData name="Hugo Meschini Rocha" userId="49c78ed90a3f55ca" providerId="LiveId" clId="{7DD53F73-9289-4F22-B417-0AD1516FE12A}" dt="2022-03-12T13:12:33.287" v="6887" actId="164"/>
          <ac:spMkLst>
            <pc:docMk/>
            <pc:sldMk cId="2150103361" sldId="266"/>
            <ac:spMk id="57" creationId="{3FED04E7-B5D7-4B5F-B516-EA63BC928DBE}"/>
          </ac:spMkLst>
        </pc:spChg>
        <pc:spChg chg="add mod">
          <ac:chgData name="Hugo Meschini Rocha" userId="49c78ed90a3f55ca" providerId="LiveId" clId="{7DD53F73-9289-4F22-B417-0AD1516FE12A}" dt="2022-03-12T13:12:33.287" v="6887" actId="164"/>
          <ac:spMkLst>
            <pc:docMk/>
            <pc:sldMk cId="2150103361" sldId="266"/>
            <ac:spMk id="58" creationId="{54FC746D-B733-4DE0-9C31-1801E7000499}"/>
          </ac:spMkLst>
        </pc:spChg>
        <pc:spChg chg="add mod">
          <ac:chgData name="Hugo Meschini Rocha" userId="49c78ed90a3f55ca" providerId="LiveId" clId="{7DD53F73-9289-4F22-B417-0AD1516FE12A}" dt="2022-03-12T13:12:33.287" v="6887" actId="164"/>
          <ac:spMkLst>
            <pc:docMk/>
            <pc:sldMk cId="2150103361" sldId="266"/>
            <ac:spMk id="59" creationId="{0BC540DA-EF7A-403E-BA5B-499017DD2453}"/>
          </ac:spMkLst>
        </pc:spChg>
        <pc:spChg chg="add mod">
          <ac:chgData name="Hugo Meschini Rocha" userId="49c78ed90a3f55ca" providerId="LiveId" clId="{7DD53F73-9289-4F22-B417-0AD1516FE12A}" dt="2022-03-12T13:12:19.929" v="6886" actId="164"/>
          <ac:spMkLst>
            <pc:docMk/>
            <pc:sldMk cId="2150103361" sldId="266"/>
            <ac:spMk id="64" creationId="{CA95E858-E72E-46FB-B5A7-A368ED13F591}"/>
          </ac:spMkLst>
        </pc:spChg>
        <pc:spChg chg="add mod">
          <ac:chgData name="Hugo Meschini Rocha" userId="49c78ed90a3f55ca" providerId="LiveId" clId="{7DD53F73-9289-4F22-B417-0AD1516FE12A}" dt="2022-03-12T13:12:19.929" v="6886" actId="164"/>
          <ac:spMkLst>
            <pc:docMk/>
            <pc:sldMk cId="2150103361" sldId="266"/>
            <ac:spMk id="65" creationId="{7A4D0EF0-C1C2-4ECF-B454-37A686C03835}"/>
          </ac:spMkLst>
        </pc:spChg>
        <pc:spChg chg="add mod">
          <ac:chgData name="Hugo Meschini Rocha" userId="49c78ed90a3f55ca" providerId="LiveId" clId="{7DD53F73-9289-4F22-B417-0AD1516FE12A}" dt="2022-03-12T13:12:19.929" v="6886" actId="164"/>
          <ac:spMkLst>
            <pc:docMk/>
            <pc:sldMk cId="2150103361" sldId="266"/>
            <ac:spMk id="66" creationId="{EA251F6D-29F2-476A-AC6A-0B7850B8AEA2}"/>
          </ac:spMkLst>
        </pc:spChg>
        <pc:spChg chg="add mod">
          <ac:chgData name="Hugo Meschini Rocha" userId="49c78ed90a3f55ca" providerId="LiveId" clId="{7DD53F73-9289-4F22-B417-0AD1516FE12A}" dt="2022-03-12T13:12:19.929" v="6886" actId="164"/>
          <ac:spMkLst>
            <pc:docMk/>
            <pc:sldMk cId="2150103361" sldId="266"/>
            <ac:spMk id="67" creationId="{5AAE62D7-26E2-4038-8EE6-6FC82ABD92C9}"/>
          </ac:spMkLst>
        </pc:spChg>
        <pc:spChg chg="add mod">
          <ac:chgData name="Hugo Meschini Rocha" userId="49c78ed90a3f55ca" providerId="LiveId" clId="{7DD53F73-9289-4F22-B417-0AD1516FE12A}" dt="2022-03-12T13:12:19.929" v="6886" actId="164"/>
          <ac:spMkLst>
            <pc:docMk/>
            <pc:sldMk cId="2150103361" sldId="266"/>
            <ac:spMk id="68" creationId="{A50A7905-003C-4208-966A-5DE65CE9B82D}"/>
          </ac:spMkLst>
        </pc:spChg>
        <pc:spChg chg="add mod">
          <ac:chgData name="Hugo Meschini Rocha" userId="49c78ed90a3f55ca" providerId="LiveId" clId="{7DD53F73-9289-4F22-B417-0AD1516FE12A}" dt="2022-03-12T13:16:22.187" v="7119" actId="20577"/>
          <ac:spMkLst>
            <pc:docMk/>
            <pc:sldMk cId="2150103361" sldId="266"/>
            <ac:spMk id="71" creationId="{BA7764B1-7C63-4AF1-B27F-D54CB698770A}"/>
          </ac:spMkLst>
        </pc:spChg>
        <pc:grpChg chg="add mod">
          <ac:chgData name="Hugo Meschini Rocha" userId="49c78ed90a3f55ca" providerId="LiveId" clId="{7DD53F73-9289-4F22-B417-0AD1516FE12A}" dt="2022-03-12T13:13:31.646" v="6900" actId="1037"/>
          <ac:grpSpMkLst>
            <pc:docMk/>
            <pc:sldMk cId="2150103361" sldId="266"/>
            <ac:grpSpMk id="69" creationId="{88A34A62-3E6E-49D3-B453-9EE804A39EA0}"/>
          </ac:grpSpMkLst>
        </pc:grpChg>
        <pc:grpChg chg="add mod">
          <ac:chgData name="Hugo Meschini Rocha" userId="49c78ed90a3f55ca" providerId="LiveId" clId="{7DD53F73-9289-4F22-B417-0AD1516FE12A}" dt="2022-03-12T13:12:33.287" v="6887" actId="164"/>
          <ac:grpSpMkLst>
            <pc:docMk/>
            <pc:sldMk cId="2150103361" sldId="266"/>
            <ac:grpSpMk id="70" creationId="{3E0C80B9-BE82-4BFD-A5F9-88E86CC684F1}"/>
          </ac:grpSpMkLst>
        </pc:grpChg>
        <pc:picChg chg="add del mod modCrop">
          <ac:chgData name="Hugo Meschini Rocha" userId="49c78ed90a3f55ca" providerId="LiveId" clId="{7DD53F73-9289-4F22-B417-0AD1516FE12A}" dt="2022-03-12T12:24:19.779" v="6171" actId="478"/>
          <ac:picMkLst>
            <pc:docMk/>
            <pc:sldMk cId="2150103361" sldId="266"/>
            <ac:picMk id="3" creationId="{699FD626-5D13-4A91-A3F8-2FC9C8FC64F0}"/>
          </ac:picMkLst>
        </pc:picChg>
        <pc:picChg chg="add del mod">
          <ac:chgData name="Hugo Meschini Rocha" userId="49c78ed90a3f55ca" providerId="LiveId" clId="{7DD53F73-9289-4F22-B417-0AD1516FE12A}" dt="2022-03-12T12:25:13.542" v="6175" actId="478"/>
          <ac:picMkLst>
            <pc:docMk/>
            <pc:sldMk cId="2150103361" sldId="266"/>
            <ac:picMk id="10" creationId="{3AFAF415-9224-4C81-8FEB-01FFE2431263}"/>
          </ac:picMkLst>
        </pc:picChg>
        <pc:picChg chg="del">
          <ac:chgData name="Hugo Meschini Rocha" userId="49c78ed90a3f55ca" providerId="LiveId" clId="{7DD53F73-9289-4F22-B417-0AD1516FE12A}" dt="2022-03-12T12:23:02.540" v="6060" actId="478"/>
          <ac:picMkLst>
            <pc:docMk/>
            <pc:sldMk cId="2150103361" sldId="266"/>
            <ac:picMk id="11" creationId="{1ECCC62E-A7D1-4638-91F6-67A8070DE0A2}"/>
          </ac:picMkLst>
        </pc:picChg>
        <pc:picChg chg="add del mod modCrop">
          <ac:chgData name="Hugo Meschini Rocha" userId="49c78ed90a3f55ca" providerId="LiveId" clId="{7DD53F73-9289-4F22-B417-0AD1516FE12A}" dt="2022-03-12T12:26:13.259" v="6187" actId="478"/>
          <ac:picMkLst>
            <pc:docMk/>
            <pc:sldMk cId="2150103361" sldId="266"/>
            <ac:picMk id="43" creationId="{4E80FEFD-A7FD-415D-895D-E2CD4F1B79E3}"/>
          </ac:picMkLst>
        </pc:picChg>
        <pc:picChg chg="add del mod">
          <ac:chgData name="Hugo Meschini Rocha" userId="49c78ed90a3f55ca" providerId="LiveId" clId="{7DD53F73-9289-4F22-B417-0AD1516FE12A}" dt="2022-03-12T12:26:34.884" v="6193" actId="478"/>
          <ac:picMkLst>
            <pc:docMk/>
            <pc:sldMk cId="2150103361" sldId="266"/>
            <ac:picMk id="45" creationId="{27F5EDC7-710A-4D6D-A05F-DA6E7BA2E48B}"/>
          </ac:picMkLst>
        </pc:picChg>
        <pc:picChg chg="add mod modCrop">
          <ac:chgData name="Hugo Meschini Rocha" userId="49c78ed90a3f55ca" providerId="LiveId" clId="{7DD53F73-9289-4F22-B417-0AD1516FE12A}" dt="2022-03-12T13:12:33.287" v="6887" actId="164"/>
          <ac:picMkLst>
            <pc:docMk/>
            <pc:sldMk cId="2150103361" sldId="266"/>
            <ac:picMk id="47" creationId="{6311F104-55C8-4114-A68A-FF9A66A76159}"/>
          </ac:picMkLst>
        </pc:picChg>
        <pc:picChg chg="add del mod modCrop">
          <ac:chgData name="Hugo Meschini Rocha" userId="49c78ed90a3f55ca" providerId="LiveId" clId="{7DD53F73-9289-4F22-B417-0AD1516FE12A}" dt="2022-03-12T13:05:25.066" v="6825" actId="478"/>
          <ac:picMkLst>
            <pc:docMk/>
            <pc:sldMk cId="2150103361" sldId="266"/>
            <ac:picMk id="61" creationId="{94F9831A-5BBE-469C-9B6A-7970C393DDFF}"/>
          </ac:picMkLst>
        </pc:picChg>
        <pc:picChg chg="add mod modCrop">
          <ac:chgData name="Hugo Meschini Rocha" userId="49c78ed90a3f55ca" providerId="LiveId" clId="{7DD53F73-9289-4F22-B417-0AD1516FE12A}" dt="2022-03-12T13:12:19.929" v="6886" actId="164"/>
          <ac:picMkLst>
            <pc:docMk/>
            <pc:sldMk cId="2150103361" sldId="266"/>
            <ac:picMk id="63" creationId="{4BE2B2FE-C029-43D5-814C-3439B687C308}"/>
          </ac:picMkLst>
        </pc:picChg>
      </pc:sldChg>
      <pc:sldChg chg="addSp delSp modSp new mod">
        <pc:chgData name="Hugo Meschini Rocha" userId="49c78ed90a3f55ca" providerId="LiveId" clId="{7DD53F73-9289-4F22-B417-0AD1516FE12A}" dt="2022-03-14T06:12:50.975" v="9666" actId="20577"/>
        <pc:sldMkLst>
          <pc:docMk/>
          <pc:sldMk cId="3347776840" sldId="267"/>
        </pc:sldMkLst>
        <pc:spChg chg="del">
          <ac:chgData name="Hugo Meschini Rocha" userId="49c78ed90a3f55ca" providerId="LiveId" clId="{7DD53F73-9289-4F22-B417-0AD1516FE12A}" dt="2022-03-12T13:17:49.574" v="7121" actId="478"/>
          <ac:spMkLst>
            <pc:docMk/>
            <pc:sldMk cId="3347776840" sldId="267"/>
            <ac:spMk id="2" creationId="{B4019D88-0F33-41E8-B94A-8A6E85D79BAF}"/>
          </ac:spMkLst>
        </pc:spChg>
        <pc:spChg chg="del">
          <ac:chgData name="Hugo Meschini Rocha" userId="49c78ed90a3f55ca" providerId="LiveId" clId="{7DD53F73-9289-4F22-B417-0AD1516FE12A}" dt="2022-03-12T13:17:51.174" v="7122" actId="478"/>
          <ac:spMkLst>
            <pc:docMk/>
            <pc:sldMk cId="3347776840" sldId="267"/>
            <ac:spMk id="3" creationId="{86DEDC0C-4B5B-4A15-B46A-0C3A0C77B948}"/>
          </ac:spMkLst>
        </pc:spChg>
        <pc:spChg chg="add mod">
          <ac:chgData name="Hugo Meschini Rocha" userId="49c78ed90a3f55ca" providerId="LiveId" clId="{7DD53F73-9289-4F22-B417-0AD1516FE12A}" dt="2022-03-12T13:19:21.611" v="7139" actId="14100"/>
          <ac:spMkLst>
            <pc:docMk/>
            <pc:sldMk cId="3347776840" sldId="267"/>
            <ac:spMk id="4" creationId="{9FE34BA8-0504-4073-9D26-EB7B954129CB}"/>
          </ac:spMkLst>
        </pc:spChg>
        <pc:spChg chg="add mod">
          <ac:chgData name="Hugo Meschini Rocha" userId="49c78ed90a3f55ca" providerId="LiveId" clId="{7DD53F73-9289-4F22-B417-0AD1516FE12A}" dt="2022-03-12T13:19:36.182" v="7153" actId="1076"/>
          <ac:spMkLst>
            <pc:docMk/>
            <pc:sldMk cId="3347776840" sldId="267"/>
            <ac:spMk id="5" creationId="{569B648A-CC07-4E4F-909B-B7AEE40B4056}"/>
          </ac:spMkLst>
        </pc:spChg>
        <pc:spChg chg="add mod">
          <ac:chgData name="Hugo Meschini Rocha" userId="49c78ed90a3f55ca" providerId="LiveId" clId="{7DD53F73-9289-4F22-B417-0AD1516FE12A}" dt="2022-03-14T06:12:50.975" v="9666" actId="20577"/>
          <ac:spMkLst>
            <pc:docMk/>
            <pc:sldMk cId="3347776840" sldId="267"/>
            <ac:spMk id="6" creationId="{DBEA310A-31B5-4190-8323-0052584BB379}"/>
          </ac:spMkLst>
        </pc:spChg>
      </pc:sldChg>
      <pc:sldChg chg="addSp delSp modSp new mod">
        <pc:chgData name="Hugo Meschini Rocha" userId="49c78ed90a3f55ca" providerId="LiveId" clId="{7DD53F73-9289-4F22-B417-0AD1516FE12A}" dt="2022-03-12T13:54:27.246" v="9578" actId="20577"/>
        <pc:sldMkLst>
          <pc:docMk/>
          <pc:sldMk cId="1352145518" sldId="268"/>
        </pc:sldMkLst>
        <pc:spChg chg="del">
          <ac:chgData name="Hugo Meschini Rocha" userId="49c78ed90a3f55ca" providerId="LiveId" clId="{7DD53F73-9289-4F22-B417-0AD1516FE12A}" dt="2022-03-12T13:36:37.034" v="8707" actId="478"/>
          <ac:spMkLst>
            <pc:docMk/>
            <pc:sldMk cId="1352145518" sldId="268"/>
            <ac:spMk id="2" creationId="{9406F4BA-D977-4391-8F24-83F09572CD68}"/>
          </ac:spMkLst>
        </pc:spChg>
        <pc:spChg chg="del">
          <ac:chgData name="Hugo Meschini Rocha" userId="49c78ed90a3f55ca" providerId="LiveId" clId="{7DD53F73-9289-4F22-B417-0AD1516FE12A}" dt="2022-03-12T13:36:39.217" v="8708" actId="478"/>
          <ac:spMkLst>
            <pc:docMk/>
            <pc:sldMk cId="1352145518" sldId="268"/>
            <ac:spMk id="3" creationId="{59ACEBFE-79A4-4064-BF31-A3819CC21FD2}"/>
          </ac:spMkLst>
        </pc:spChg>
        <pc:spChg chg="add del mod">
          <ac:chgData name="Hugo Meschini Rocha" userId="49c78ed90a3f55ca" providerId="LiveId" clId="{7DD53F73-9289-4F22-B417-0AD1516FE12A}" dt="2022-03-12T13:37:42.985" v="8767" actId="1076"/>
          <ac:spMkLst>
            <pc:docMk/>
            <pc:sldMk cId="1352145518" sldId="268"/>
            <ac:spMk id="4" creationId="{C102B51B-3E72-4609-9EB4-4F6C8C7FD5AC}"/>
          </ac:spMkLst>
        </pc:spChg>
        <pc:spChg chg="add mod">
          <ac:chgData name="Hugo Meschini Rocha" userId="49c78ed90a3f55ca" providerId="LiveId" clId="{7DD53F73-9289-4F22-B417-0AD1516FE12A}" dt="2022-03-12T13:54:27.246" v="9578" actId="20577"/>
          <ac:spMkLst>
            <pc:docMk/>
            <pc:sldMk cId="1352145518" sldId="268"/>
            <ac:spMk id="5" creationId="{59B7E036-7787-4714-ADA7-E9AF9615AC28}"/>
          </ac:spMkLst>
        </pc:spChg>
        <pc:spChg chg="add del mod">
          <ac:chgData name="Hugo Meschini Rocha" userId="49c78ed90a3f55ca" providerId="LiveId" clId="{7DD53F73-9289-4F22-B417-0AD1516FE12A}" dt="2022-03-12T13:43:27.851" v="8843" actId="14100"/>
          <ac:spMkLst>
            <pc:docMk/>
            <pc:sldMk cId="1352145518" sldId="268"/>
            <ac:spMk id="6" creationId="{F2BD42D5-36BF-4A25-8E92-62EFC822726F}"/>
          </ac:spMkLst>
        </pc:spChg>
        <pc:spChg chg="add del mod">
          <ac:chgData name="Hugo Meschini Rocha" userId="49c78ed90a3f55ca" providerId="LiveId" clId="{7DD53F73-9289-4F22-B417-0AD1516FE12A}" dt="2022-03-12T13:37:59.745" v="8787" actId="478"/>
          <ac:spMkLst>
            <pc:docMk/>
            <pc:sldMk cId="1352145518" sldId="268"/>
            <ac:spMk id="7" creationId="{F8389ECF-AC62-49C6-AE8C-60D15BDE6EFA}"/>
          </ac:spMkLst>
        </pc:spChg>
        <pc:spChg chg="add del mod">
          <ac:chgData name="Hugo Meschini Rocha" userId="49c78ed90a3f55ca" providerId="LiveId" clId="{7DD53F73-9289-4F22-B417-0AD1516FE12A}" dt="2022-03-12T13:38:22.719" v="8801" actId="478"/>
          <ac:spMkLst>
            <pc:docMk/>
            <pc:sldMk cId="1352145518" sldId="268"/>
            <ac:spMk id="8" creationId="{D2E59E7E-520D-4542-B2B7-B94EE97C59A0}"/>
          </ac:spMkLst>
        </pc:spChg>
        <pc:spChg chg="add mod">
          <ac:chgData name="Hugo Meschini Rocha" userId="49c78ed90a3f55ca" providerId="LiveId" clId="{7DD53F73-9289-4F22-B417-0AD1516FE12A}" dt="2022-03-12T13:43:15.830" v="8842" actId="1076"/>
          <ac:spMkLst>
            <pc:docMk/>
            <pc:sldMk cId="1352145518" sldId="268"/>
            <ac:spMk id="11" creationId="{D8F63866-E95D-4987-8B83-0511E55D8320}"/>
          </ac:spMkLst>
        </pc:spChg>
        <pc:picChg chg="add mod modCrop">
          <ac:chgData name="Hugo Meschini Rocha" userId="49c78ed90a3f55ca" providerId="LiveId" clId="{7DD53F73-9289-4F22-B417-0AD1516FE12A}" dt="2022-03-12T13:42:45.387" v="8815" actId="1076"/>
          <ac:picMkLst>
            <pc:docMk/>
            <pc:sldMk cId="1352145518" sldId="268"/>
            <ac:picMk id="10" creationId="{F8F1DFD4-3203-4DDE-ACF7-63A8EF313ABF}"/>
          </ac:picMkLst>
        </pc:picChg>
      </pc:sldChg>
      <pc:sldMasterChg chg="modSp modSldLayout">
        <pc:chgData name="Hugo Meschini Rocha" userId="49c78ed90a3f55ca" providerId="LiveId" clId="{7DD53F73-9289-4F22-B417-0AD1516FE12A}" dt="2022-03-12T10:24:28.101" v="2623" actId="167"/>
        <pc:sldMasterMkLst>
          <pc:docMk/>
          <pc:sldMasterMk cId="1318320114" sldId="2147483648"/>
        </pc:sldMasterMkLst>
        <pc:spChg chg="mod">
          <ac:chgData name="Hugo Meschini Rocha" userId="49c78ed90a3f55ca" providerId="LiveId" clId="{7DD53F73-9289-4F22-B417-0AD1516FE12A}" dt="2022-03-12T09:55:53.519" v="2327" actId="207"/>
          <ac:spMkLst>
            <pc:docMk/>
            <pc:sldMasterMk cId="1318320114" sldId="2147483648"/>
            <ac:spMk id="6" creationId="{A938135F-FAF4-49F2-9A72-829751D2B199}"/>
          </ac:spMkLst>
        </pc:spChg>
        <pc:sldLayoutChg chg="addSp delSp modSp mod">
          <pc:chgData name="Hugo Meschini Rocha" userId="49c78ed90a3f55ca" providerId="LiveId" clId="{7DD53F73-9289-4F22-B417-0AD1516FE12A}" dt="2022-03-05T12:16:18.317" v="84" actId="21"/>
          <pc:sldLayoutMkLst>
            <pc:docMk/>
            <pc:sldMasterMk cId="1318320114" sldId="2147483648"/>
            <pc:sldLayoutMk cId="3903489354" sldId="2147483650"/>
          </pc:sldLayoutMkLst>
          <pc:picChg chg="add del mod ord">
            <ac:chgData name="Hugo Meschini Rocha" userId="49c78ed90a3f55ca" providerId="LiveId" clId="{7DD53F73-9289-4F22-B417-0AD1516FE12A}" dt="2022-03-05T12:16:18.317" v="84" actId="21"/>
            <ac:picMkLst>
              <pc:docMk/>
              <pc:sldMasterMk cId="1318320114" sldId="2147483648"/>
              <pc:sldLayoutMk cId="3903489354" sldId="2147483650"/>
              <ac:picMk id="8" creationId="{D325DA2A-334A-44AF-9E13-012D404295CD}"/>
            </ac:picMkLst>
          </pc:picChg>
        </pc:sldLayoutChg>
        <pc:sldLayoutChg chg="addSp delSp modSp mod">
          <pc:chgData name="Hugo Meschini Rocha" userId="49c78ed90a3f55ca" providerId="LiveId" clId="{7DD53F73-9289-4F22-B417-0AD1516FE12A}" dt="2022-03-12T10:24:28.101" v="2623" actId="167"/>
          <pc:sldLayoutMkLst>
            <pc:docMk/>
            <pc:sldMasterMk cId="1318320114" sldId="2147483648"/>
            <pc:sldLayoutMk cId="1229788900" sldId="2147483651"/>
          </pc:sldLayoutMkLst>
          <pc:spChg chg="mod">
            <ac:chgData name="Hugo Meschini Rocha" userId="49c78ed90a3f55ca" providerId="LiveId" clId="{7DD53F73-9289-4F22-B417-0AD1516FE12A}" dt="2022-03-12T09:56:45.405" v="2332" actId="20577"/>
            <ac:spMkLst>
              <pc:docMk/>
              <pc:sldMasterMk cId="1318320114" sldId="2147483648"/>
              <pc:sldLayoutMk cId="1229788900" sldId="2147483651"/>
              <ac:spMk id="6" creationId="{8757DF5B-4A33-4946-8C74-A3F37871E182}"/>
            </ac:spMkLst>
          </pc:spChg>
          <pc:spChg chg="add del">
            <ac:chgData name="Hugo Meschini Rocha" userId="49c78ed90a3f55ca" providerId="LiveId" clId="{7DD53F73-9289-4F22-B417-0AD1516FE12A}" dt="2022-03-12T10:20:30.041" v="2612" actId="478"/>
            <ac:spMkLst>
              <pc:docMk/>
              <pc:sldMasterMk cId="1318320114" sldId="2147483648"/>
              <pc:sldLayoutMk cId="1229788900" sldId="2147483651"/>
              <ac:spMk id="7" creationId="{416CF6BC-156A-4F84-A6BA-89A50868C47A}"/>
            </ac:spMkLst>
          </pc:spChg>
          <pc:picChg chg="add mod ord">
            <ac:chgData name="Hugo Meschini Rocha" userId="49c78ed90a3f55ca" providerId="LiveId" clId="{7DD53F73-9289-4F22-B417-0AD1516FE12A}" dt="2022-03-12T10:24:28.101" v="2623" actId="167"/>
            <ac:picMkLst>
              <pc:docMk/>
              <pc:sldMasterMk cId="1318320114" sldId="2147483648"/>
              <pc:sldLayoutMk cId="1229788900" sldId="2147483651"/>
              <ac:picMk id="9" creationId="{FACE35D5-5A07-4100-851B-4B851D621212}"/>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A9E8D-05DD-471E-AD7A-D79FAEBF6098}" type="datetimeFigureOut">
              <a:rPr lang="pt-BR" smtClean="0"/>
              <a:t>15/04/2022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C926B-3084-452D-BA95-B5AF6DEF778B}" type="slidenum">
              <a:rPr lang="pt-BR" smtClean="0"/>
              <a:t>‹#›</a:t>
            </a:fld>
            <a:endParaRPr lang="pt-BR"/>
          </a:p>
        </p:txBody>
      </p:sp>
    </p:spTree>
    <p:extLst>
      <p:ext uri="{BB962C8B-B14F-4D97-AF65-F5344CB8AC3E}">
        <p14:creationId xmlns:p14="http://schemas.microsoft.com/office/powerpoint/2010/main" val="251978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FF7C926B-3084-452D-BA95-B5AF6DEF778B}" type="slidenum">
              <a:rPr lang="pt-BR" smtClean="0"/>
              <a:t>1</a:t>
            </a:fld>
            <a:endParaRPr lang="pt-BR"/>
          </a:p>
        </p:txBody>
      </p:sp>
    </p:spTree>
    <p:extLst>
      <p:ext uri="{BB962C8B-B14F-4D97-AF65-F5344CB8AC3E}">
        <p14:creationId xmlns:p14="http://schemas.microsoft.com/office/powerpoint/2010/main" val="913864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FF7C926B-3084-452D-BA95-B5AF6DEF778B}" type="slidenum">
              <a:rPr lang="pt-BR" smtClean="0"/>
              <a:t>7</a:t>
            </a:fld>
            <a:endParaRPr lang="pt-BR"/>
          </a:p>
        </p:txBody>
      </p:sp>
    </p:spTree>
    <p:extLst>
      <p:ext uri="{BB962C8B-B14F-4D97-AF65-F5344CB8AC3E}">
        <p14:creationId xmlns:p14="http://schemas.microsoft.com/office/powerpoint/2010/main" val="28388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6997-0DAC-430E-A8A5-975A54DC0F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BBC6FCBA-7FC1-43B3-9468-3E104ED5A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A5B87F63-931C-4A2C-A0CC-343280081A60}"/>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5" name="Footer Placeholder 4">
            <a:extLst>
              <a:ext uri="{FF2B5EF4-FFF2-40B4-BE49-F238E27FC236}">
                <a16:creationId xmlns:a16="http://schemas.microsoft.com/office/drawing/2014/main" id="{0642297A-D881-4352-AD12-5709229E710B}"/>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045A57AD-4A1C-4D30-89A4-CAE6F2ACB1CC}"/>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56368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E646-9709-468E-9826-354E40D30C9B}"/>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4982C8A8-5786-43D4-BE17-1543B4226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2BF754E5-D490-4F32-9E02-FC32E4E36E01}"/>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5" name="Footer Placeholder 4">
            <a:extLst>
              <a:ext uri="{FF2B5EF4-FFF2-40B4-BE49-F238E27FC236}">
                <a16:creationId xmlns:a16="http://schemas.microsoft.com/office/drawing/2014/main" id="{6640D7AF-E9D3-495C-9B5F-37E346AD0922}"/>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7B24220-7FF7-4361-B07F-7D7EEFF27961}"/>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899872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D20E3-1D62-4599-A8CA-C8BD838C43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019922A9-AF6C-4164-8B22-C26F8C586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74BEA7A-8ED0-48FA-A6D4-7008D3D95A70}"/>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5" name="Footer Placeholder 4">
            <a:extLst>
              <a:ext uri="{FF2B5EF4-FFF2-40B4-BE49-F238E27FC236}">
                <a16:creationId xmlns:a16="http://schemas.microsoft.com/office/drawing/2014/main" id="{F278B5E3-13E0-42EA-A248-239459BCAA16}"/>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49587CD-D257-4160-A5B2-509D25EBDC49}"/>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21369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7555-0913-4B2E-8A9E-11E442D0BBAA}"/>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9E84E5F7-CC9B-46E0-9484-047CB4D21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917E48E2-DA2F-4746-B038-C0BA556315C7}"/>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5" name="Footer Placeholder 4">
            <a:extLst>
              <a:ext uri="{FF2B5EF4-FFF2-40B4-BE49-F238E27FC236}">
                <a16:creationId xmlns:a16="http://schemas.microsoft.com/office/drawing/2014/main" id="{062EBAF4-192B-4C6B-A305-21DB5CCF5755}"/>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313FA2D7-FAF4-49A4-BD74-7C907FF008BB}"/>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90348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AD1F-2E7C-4581-8CD1-3AFCF110F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793E602B-B2BB-496A-9CE4-619C749824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704ABC-66D7-48A1-8507-BA92C4597D90}"/>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5" name="Footer Placeholder 4">
            <a:extLst>
              <a:ext uri="{FF2B5EF4-FFF2-40B4-BE49-F238E27FC236}">
                <a16:creationId xmlns:a16="http://schemas.microsoft.com/office/drawing/2014/main" id="{8128337E-EA29-4488-B201-A16EB573945F}"/>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8757DF5B-4A33-4946-8C74-A3F37871E182}"/>
              </a:ext>
            </a:extLst>
          </p:cNvPr>
          <p:cNvSpPr>
            <a:spLocks noGrp="1"/>
          </p:cNvSpPr>
          <p:nvPr>
            <p:ph type="sldNum" sz="quarter" idx="12"/>
          </p:nvPr>
        </p:nvSpPr>
        <p:spPr/>
        <p:txBody>
          <a:bodyPr/>
          <a:lstStyle>
            <a:lvl1pPr>
              <a:defRPr>
                <a:solidFill>
                  <a:schemeClr val="tx1"/>
                </a:solidFill>
              </a:defRPr>
            </a:lvl1pPr>
          </a:lstStyle>
          <a:p>
            <a:fld id="{02DFA64D-9B06-477D-98EB-0CC1EC132247}" type="slidenum">
              <a:rPr lang="pt-BR" smtClean="0"/>
              <a:pPr/>
              <a:t>‹#›</a:t>
            </a:fld>
            <a:endParaRPr lang="pt-BR" dirty="0"/>
          </a:p>
        </p:txBody>
      </p:sp>
    </p:spTree>
    <p:extLst>
      <p:ext uri="{BB962C8B-B14F-4D97-AF65-F5344CB8AC3E}">
        <p14:creationId xmlns:p14="http://schemas.microsoft.com/office/powerpoint/2010/main" val="1229788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CC90-53BD-4B1B-93EE-5A33F7AB76CA}"/>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134EEDDB-7433-4FA3-959D-27E637D4D0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0836BB6E-5C84-4E81-9B93-C5DACE34A5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1682ED0D-D0F3-475A-9C84-5CB2AC345407}"/>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6" name="Footer Placeholder 5">
            <a:extLst>
              <a:ext uri="{FF2B5EF4-FFF2-40B4-BE49-F238E27FC236}">
                <a16:creationId xmlns:a16="http://schemas.microsoft.com/office/drawing/2014/main" id="{1758C07E-54C8-4315-A778-85568DD11D77}"/>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A303A7D7-8D15-442F-B07A-013FAA871CF0}"/>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04314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5E75-6226-4CC2-BE3B-7979D5D872AC}"/>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7A92075F-4E39-4DD8-83E4-E890A756C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B5F2BC-CC96-4093-AC92-54DD0533F0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0A7FD66F-EFA8-4487-8D27-9DBD430D5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A8CB2-8FDF-48D0-BF17-A04853B85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06B61540-78C5-469E-999B-A5017A8F49E2}"/>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8" name="Footer Placeholder 7">
            <a:extLst>
              <a:ext uri="{FF2B5EF4-FFF2-40B4-BE49-F238E27FC236}">
                <a16:creationId xmlns:a16="http://schemas.microsoft.com/office/drawing/2014/main" id="{F47FB021-EBEF-46DB-BC22-16D2457F4C56}"/>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38B64211-D04A-46F4-968E-67778ABA8747}"/>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234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B61F-5466-4612-97DD-FEFFC6E985A6}"/>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66975D0B-0734-462D-B295-65584E2769EF}"/>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4" name="Footer Placeholder 3">
            <a:extLst>
              <a:ext uri="{FF2B5EF4-FFF2-40B4-BE49-F238E27FC236}">
                <a16:creationId xmlns:a16="http://schemas.microsoft.com/office/drawing/2014/main" id="{2B77C071-69BC-4659-9536-11DDA45D8B65}"/>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92956D8F-0E4D-40E0-8650-21DE3F32D34B}"/>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05488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B8A7B-A234-4971-BDC2-50E39EA9EDC1}"/>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3" name="Footer Placeholder 2">
            <a:extLst>
              <a:ext uri="{FF2B5EF4-FFF2-40B4-BE49-F238E27FC236}">
                <a16:creationId xmlns:a16="http://schemas.microsoft.com/office/drawing/2014/main" id="{439A87B4-55C8-4507-A2C5-5642C32F312E}"/>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DB47EBE7-EAE8-4BED-B3BA-66EDAD6C9B28}"/>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4437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B657-27BF-4307-BA21-AE8C4BA97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414F0792-17AF-40BB-8801-5B2E6ED81B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FA2C9A16-BADA-40CD-AD8B-EB87206C2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63835-0BA6-4B3A-B2F2-C80B3B6ED074}"/>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6" name="Footer Placeholder 5">
            <a:extLst>
              <a:ext uri="{FF2B5EF4-FFF2-40B4-BE49-F238E27FC236}">
                <a16:creationId xmlns:a16="http://schemas.microsoft.com/office/drawing/2014/main" id="{FA7A9998-CF3D-4579-B118-AAC689AA518B}"/>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D021C5C3-D4BB-4333-B59C-50515720A630}"/>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29339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2E88-9E58-455A-B61D-8D17629F7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9C04DF1A-A791-461D-A78B-2FE91FFFE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2A148BCC-E40D-46F1-9709-6E3C5DE82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E955D-8D40-4D50-A3EF-C9DB4F187684}"/>
              </a:ext>
            </a:extLst>
          </p:cNvPr>
          <p:cNvSpPr>
            <a:spLocks noGrp="1"/>
          </p:cNvSpPr>
          <p:nvPr>
            <p:ph type="dt" sz="half" idx="10"/>
          </p:nvPr>
        </p:nvSpPr>
        <p:spPr/>
        <p:txBody>
          <a:bodyPr/>
          <a:lstStyle/>
          <a:p>
            <a:fld id="{278F5F00-7856-4FEE-9E55-0EB6A93B46D9}" type="datetimeFigureOut">
              <a:rPr lang="pt-BR" smtClean="0"/>
              <a:t>15/04/2022</a:t>
            </a:fld>
            <a:endParaRPr lang="pt-BR"/>
          </a:p>
        </p:txBody>
      </p:sp>
      <p:sp>
        <p:nvSpPr>
          <p:cNvPr id="6" name="Footer Placeholder 5">
            <a:extLst>
              <a:ext uri="{FF2B5EF4-FFF2-40B4-BE49-F238E27FC236}">
                <a16:creationId xmlns:a16="http://schemas.microsoft.com/office/drawing/2014/main" id="{5EFF7D6A-54F1-4B1E-86EA-BF6DFA0D862A}"/>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5A86E438-5758-4423-B8BD-F703828261F9}"/>
              </a:ext>
            </a:extLst>
          </p:cNvPr>
          <p:cNvSpPr>
            <a:spLocks noGrp="1"/>
          </p:cNvSpPr>
          <p:nvPr>
            <p:ph type="sldNum" sz="quarter" idx="12"/>
          </p:nvPr>
        </p:nvSpPr>
        <p:spPr/>
        <p:txBody>
          <a:bodyPr/>
          <a:lstStyle/>
          <a:p>
            <a:fld id="{02DFA64D-9B06-477D-98EB-0CC1EC132247}" type="slidenum">
              <a:rPr lang="pt-BR" smtClean="0"/>
              <a:t>‹#›</a:t>
            </a:fld>
            <a:endParaRPr lang="pt-BR"/>
          </a:p>
        </p:txBody>
      </p:sp>
    </p:spTree>
    <p:extLst>
      <p:ext uri="{BB962C8B-B14F-4D97-AF65-F5344CB8AC3E}">
        <p14:creationId xmlns:p14="http://schemas.microsoft.com/office/powerpoint/2010/main" val="367700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6DFFE-A58F-4A01-8EF9-2593888740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EA77DF03-E0AF-469F-A640-370223BEF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B3451BAD-8AF4-451D-AA3D-F60B20B01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F5F00-7856-4FEE-9E55-0EB6A93B46D9}" type="datetimeFigureOut">
              <a:rPr lang="pt-BR" smtClean="0"/>
              <a:t>15/04/2022</a:t>
            </a:fld>
            <a:endParaRPr lang="pt-BR"/>
          </a:p>
        </p:txBody>
      </p:sp>
      <p:sp>
        <p:nvSpPr>
          <p:cNvPr id="5" name="Footer Placeholder 4">
            <a:extLst>
              <a:ext uri="{FF2B5EF4-FFF2-40B4-BE49-F238E27FC236}">
                <a16:creationId xmlns:a16="http://schemas.microsoft.com/office/drawing/2014/main" id="{26B24BAA-57C9-41D0-984B-4501A23D94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A938135F-FAF4-49F2-9A72-829751D2B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02DFA64D-9B06-477D-98EB-0CC1EC132247}" type="slidenum">
              <a:rPr lang="pt-BR" smtClean="0"/>
              <a:pPr/>
              <a:t>‹#›</a:t>
            </a:fld>
            <a:endParaRPr lang="pt-BR"/>
          </a:p>
        </p:txBody>
      </p:sp>
    </p:spTree>
    <p:extLst>
      <p:ext uri="{BB962C8B-B14F-4D97-AF65-F5344CB8AC3E}">
        <p14:creationId xmlns:p14="http://schemas.microsoft.com/office/powerpoint/2010/main" val="131832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3D stairs design">
            <a:extLst>
              <a:ext uri="{FF2B5EF4-FFF2-40B4-BE49-F238E27FC236}">
                <a16:creationId xmlns:a16="http://schemas.microsoft.com/office/drawing/2014/main" id="{1883D24E-7579-40F5-AEB6-314CE05FE64F}"/>
              </a:ext>
            </a:extLst>
          </p:cNvPr>
          <p:cNvPicPr>
            <a:picLocks noChangeAspect="1"/>
          </p:cNvPicPr>
          <p:nvPr/>
        </p:nvPicPr>
        <p:blipFill rotWithShape="1">
          <a:blip r:embed="rId3">
            <a:extLst>
              <a:ext uri="{28A0092B-C50C-407E-A947-70E740481C1C}">
                <a14:useLocalDpi xmlns:a14="http://schemas.microsoft.com/office/drawing/2010/main" val="0"/>
              </a:ext>
            </a:extLst>
          </a:blip>
          <a:srcRect l="29008" t="9091" r="224" b="-1"/>
          <a:stretch/>
        </p:blipFill>
        <p:spPr>
          <a:xfrm>
            <a:off x="20" y="58490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34" name="Freeform: Shape 17">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1611DE23-6B50-42DC-9E3C-6B41F9DB4320}"/>
              </a:ext>
            </a:extLst>
          </p:cNvPr>
          <p:cNvSpPr>
            <a:spLocks noGrp="1"/>
          </p:cNvSpPr>
          <p:nvPr>
            <p:ph type="subTitle" idx="1"/>
          </p:nvPr>
        </p:nvSpPr>
        <p:spPr>
          <a:xfrm>
            <a:off x="5986272" y="3651047"/>
            <a:ext cx="5370576" cy="911117"/>
          </a:xfrm>
        </p:spPr>
        <p:txBody>
          <a:bodyPr vert="horz" lIns="91440" tIns="45720" rIns="91440" bIns="45720" rtlCol="0">
            <a:normAutofit/>
          </a:bodyPr>
          <a:lstStyle/>
          <a:p>
            <a:pPr algn="l"/>
            <a:r>
              <a:rPr lang="es-ES" sz="2000" dirty="0">
                <a:solidFill>
                  <a:srgbClr val="FFFFFF"/>
                </a:solidFill>
              </a:rPr>
              <a:t>Modelos de </a:t>
            </a:r>
            <a:r>
              <a:rPr lang="es-ES" sz="2000" i="1" dirty="0">
                <a:solidFill>
                  <a:srgbClr val="FFFFFF"/>
                </a:solidFill>
              </a:rPr>
              <a:t>Machine </a:t>
            </a:r>
            <a:r>
              <a:rPr lang="es-ES" sz="2000" i="1" dirty="0" err="1">
                <a:solidFill>
                  <a:srgbClr val="FFFFFF"/>
                </a:solidFill>
              </a:rPr>
              <a:t>Learning</a:t>
            </a:r>
            <a:r>
              <a:rPr lang="es-ES" sz="2000" i="1" dirty="0">
                <a:solidFill>
                  <a:srgbClr val="FFFFFF"/>
                </a:solidFill>
              </a:rPr>
              <a:t> </a:t>
            </a:r>
            <a:r>
              <a:rPr lang="es-ES" sz="2000" dirty="0">
                <a:solidFill>
                  <a:srgbClr val="FFFFFF"/>
                </a:solidFill>
              </a:rPr>
              <a:t>para predicción de “Ventas” de diferentes productos</a:t>
            </a:r>
          </a:p>
          <a:p>
            <a:pPr algn="l"/>
            <a:endParaRPr lang="es-ES" sz="2000" dirty="0">
              <a:solidFill>
                <a:srgbClr val="FFFFFF"/>
              </a:solidFill>
            </a:endParaRPr>
          </a:p>
          <a:p>
            <a:pPr algn="l"/>
            <a:endParaRPr lang="es-ES" sz="2000" dirty="0">
              <a:solidFill>
                <a:srgbClr val="FFFFFF"/>
              </a:solidFill>
            </a:endParaRPr>
          </a:p>
        </p:txBody>
      </p:sp>
      <p:sp>
        <p:nvSpPr>
          <p:cNvPr id="2" name="Title 1">
            <a:extLst>
              <a:ext uri="{FF2B5EF4-FFF2-40B4-BE49-F238E27FC236}">
                <a16:creationId xmlns:a16="http://schemas.microsoft.com/office/drawing/2014/main" id="{9CC74C6D-B12B-451D-8398-2BD0C262507C}"/>
              </a:ext>
            </a:extLst>
          </p:cNvPr>
          <p:cNvSpPr>
            <a:spLocks noGrp="1"/>
          </p:cNvSpPr>
          <p:nvPr>
            <p:ph type="ctrTitle"/>
          </p:nvPr>
        </p:nvSpPr>
        <p:spPr>
          <a:xfrm>
            <a:off x="5673747" y="1408814"/>
            <a:ext cx="5683102" cy="2235277"/>
          </a:xfrm>
        </p:spPr>
        <p:txBody>
          <a:bodyPr vert="horz" lIns="91440" tIns="45720" rIns="91440" bIns="45720" rtlCol="0" anchor="b">
            <a:normAutofit/>
          </a:bodyPr>
          <a:lstStyle/>
          <a:p>
            <a:pPr algn="l"/>
            <a:r>
              <a:rPr lang="es-ES" sz="5400" b="1" dirty="0">
                <a:solidFill>
                  <a:srgbClr val="FFFFFF"/>
                </a:solidFill>
              </a:rPr>
              <a:t>Predicción de ventas de productos</a:t>
            </a:r>
          </a:p>
        </p:txBody>
      </p:sp>
      <p:sp>
        <p:nvSpPr>
          <p:cNvPr id="6" name="TextBox 5">
            <a:extLst>
              <a:ext uri="{FF2B5EF4-FFF2-40B4-BE49-F238E27FC236}">
                <a16:creationId xmlns:a16="http://schemas.microsoft.com/office/drawing/2014/main" id="{443ABFDC-B7A1-44D0-96E9-C153423E06DB}"/>
              </a:ext>
            </a:extLst>
          </p:cNvPr>
          <p:cNvSpPr txBox="1"/>
          <p:nvPr/>
        </p:nvSpPr>
        <p:spPr>
          <a:xfrm>
            <a:off x="8798344" y="5647447"/>
            <a:ext cx="2879387" cy="369332"/>
          </a:xfrm>
          <a:prstGeom prst="rect">
            <a:avLst/>
          </a:prstGeom>
          <a:noFill/>
        </p:spPr>
        <p:txBody>
          <a:bodyPr wrap="square" rtlCol="0">
            <a:spAutoFit/>
          </a:bodyPr>
          <a:lstStyle/>
          <a:p>
            <a:pPr algn="r">
              <a:spcAft>
                <a:spcPts val="600"/>
              </a:spcAft>
            </a:pPr>
            <a:r>
              <a:rPr lang="pt-BR" dirty="0">
                <a:solidFill>
                  <a:schemeClr val="bg1"/>
                </a:solidFill>
              </a:rPr>
              <a:t>Hugo Meschini Rocha</a:t>
            </a:r>
          </a:p>
        </p:txBody>
      </p:sp>
    </p:spTree>
    <p:extLst>
      <p:ext uri="{BB962C8B-B14F-4D97-AF65-F5344CB8AC3E}">
        <p14:creationId xmlns:p14="http://schemas.microsoft.com/office/powerpoint/2010/main" val="1350266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E34BA8-0504-4073-9D26-EB7B954129CB}"/>
              </a:ext>
            </a:extLst>
          </p:cNvPr>
          <p:cNvSpPr/>
          <p:nvPr/>
        </p:nvSpPr>
        <p:spPr>
          <a:xfrm>
            <a:off x="709126" y="923731"/>
            <a:ext cx="10842172" cy="5934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a:extLst>
              <a:ext uri="{FF2B5EF4-FFF2-40B4-BE49-F238E27FC236}">
                <a16:creationId xmlns:a16="http://schemas.microsoft.com/office/drawing/2014/main" id="{569B648A-CC07-4E4F-909B-B7AEE40B4056}"/>
              </a:ext>
            </a:extLst>
          </p:cNvPr>
          <p:cNvSpPr txBox="1">
            <a:spLocks/>
          </p:cNvSpPr>
          <p:nvPr/>
        </p:nvSpPr>
        <p:spPr>
          <a:xfrm>
            <a:off x="1131289" y="1213975"/>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Conclusiones</a:t>
            </a:r>
          </a:p>
        </p:txBody>
      </p:sp>
      <p:sp>
        <p:nvSpPr>
          <p:cNvPr id="6" name="TextBox 5">
            <a:extLst>
              <a:ext uri="{FF2B5EF4-FFF2-40B4-BE49-F238E27FC236}">
                <a16:creationId xmlns:a16="http://schemas.microsoft.com/office/drawing/2014/main" id="{DBEA310A-31B5-4190-8323-0052584BB379}"/>
              </a:ext>
            </a:extLst>
          </p:cNvPr>
          <p:cNvSpPr txBox="1"/>
          <p:nvPr/>
        </p:nvSpPr>
        <p:spPr>
          <a:xfrm>
            <a:off x="1238023" y="2054004"/>
            <a:ext cx="9688123" cy="4487319"/>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s-ES" sz="1600" dirty="0">
                <a:effectLst/>
                <a:latin typeface="+mj-lt"/>
                <a:ea typeface="Calibri" panose="020F0502020204030204" pitchFamily="34" charset="0"/>
                <a:cs typeface="Times New Roman" panose="02020603050405020304" pitchFamily="18" charset="0"/>
              </a:rPr>
              <a:t>Hogares familiares son los que más representatividad tienen en el perímetro analizado, pero en términos de renta por hogar son los independientes que tienen mayor renta anual, lo que les proporciona tener mayor poder de compra</a:t>
            </a:r>
          </a:p>
          <a:p>
            <a:pPr marL="285750" indent="-285750">
              <a:lnSpc>
                <a:spcPct val="107000"/>
              </a:lnSpc>
              <a:spcAft>
                <a:spcPts val="800"/>
              </a:spcAft>
              <a:buFont typeface="Wingdings" panose="05000000000000000000" pitchFamily="2" charset="2"/>
              <a:buChar char="§"/>
            </a:pPr>
            <a:r>
              <a:rPr lang="es-ES" sz="1600" dirty="0">
                <a:latin typeface="+mj-lt"/>
                <a:ea typeface="Calibri" panose="020F0502020204030204" pitchFamily="34" charset="0"/>
                <a:cs typeface="Times New Roman" panose="02020603050405020304" pitchFamily="18" charset="0"/>
              </a:rPr>
              <a:t>Entre las categorías que más se gasta, están carne y vino, siendo que los hogares independientes son más relevantes para el gasto con carne, mientras los familiares con vino</a:t>
            </a:r>
          </a:p>
          <a:p>
            <a:pPr marL="285750" indent="-285750">
              <a:lnSpc>
                <a:spcPct val="107000"/>
              </a:lnSpc>
              <a:spcAft>
                <a:spcPts val="800"/>
              </a:spcAft>
              <a:buFont typeface="Wingdings" panose="05000000000000000000" pitchFamily="2" charset="2"/>
              <a:buChar char="§"/>
            </a:pPr>
            <a:r>
              <a:rPr lang="es-ES" sz="1600" dirty="0">
                <a:latin typeface="+mj-lt"/>
                <a:ea typeface="Calibri" panose="020F0502020204030204" pitchFamily="34" charset="0"/>
                <a:cs typeface="Times New Roman" panose="02020603050405020304" pitchFamily="18" charset="0"/>
              </a:rPr>
              <a:t>En general, las categorías de “frutas” y “dulces” no se destacan en comparación al promedio, además de no ocupar mucho espacio en el bolsillo del consumidor</a:t>
            </a:r>
          </a:p>
          <a:p>
            <a:pPr marL="285750" indent="-285750">
              <a:lnSpc>
                <a:spcPct val="107000"/>
              </a:lnSpc>
              <a:spcAft>
                <a:spcPts val="800"/>
              </a:spcAft>
              <a:buFont typeface="Wingdings" panose="05000000000000000000" pitchFamily="2" charset="2"/>
              <a:buChar char="§"/>
            </a:pPr>
            <a:r>
              <a:rPr lang="es-ES" sz="1600" dirty="0">
                <a:latin typeface="+mj-lt"/>
              </a:rPr>
              <a:t>Las categorías </a:t>
            </a:r>
            <a:r>
              <a:rPr lang="es-ES" sz="1600" dirty="0">
                <a:latin typeface="+mj-lt"/>
                <a:ea typeface="Calibri" panose="020F0502020204030204" pitchFamily="34" charset="0"/>
                <a:cs typeface="Times New Roman" panose="02020603050405020304" pitchFamily="18" charset="0"/>
              </a:rPr>
              <a:t>“pescado” y “</a:t>
            </a:r>
            <a:r>
              <a:rPr lang="es-ES" sz="1600" dirty="0" err="1">
                <a:latin typeface="+mj-lt"/>
                <a:ea typeface="Calibri" panose="020F0502020204030204" pitchFamily="34" charset="0"/>
                <a:cs typeface="Times New Roman" panose="02020603050405020304" pitchFamily="18" charset="0"/>
              </a:rPr>
              <a:t>gold</a:t>
            </a:r>
            <a:r>
              <a:rPr lang="es-ES" sz="1600" dirty="0">
                <a:latin typeface="+mj-lt"/>
                <a:ea typeface="Calibri" panose="020F0502020204030204" pitchFamily="34" charset="0"/>
                <a:cs typeface="Times New Roman" panose="02020603050405020304" pitchFamily="18" charset="0"/>
              </a:rPr>
              <a:t>”</a:t>
            </a:r>
            <a:r>
              <a:rPr lang="es-ES" sz="1600" dirty="0">
                <a:latin typeface="+mj-lt"/>
              </a:rPr>
              <a:t>, se destaca un mayor gasto de pescado en hogares Independientes Senior, mientras </a:t>
            </a:r>
            <a:r>
              <a:rPr lang="es-ES" sz="1600" i="1" dirty="0" err="1">
                <a:latin typeface="+mj-lt"/>
              </a:rPr>
              <a:t>gold</a:t>
            </a:r>
            <a:r>
              <a:rPr lang="es-ES" sz="1600" i="1" dirty="0">
                <a:latin typeface="+mj-lt"/>
              </a:rPr>
              <a:t> </a:t>
            </a:r>
            <a:r>
              <a:rPr lang="es-ES" sz="1600" dirty="0">
                <a:latin typeface="+mj-lt"/>
              </a:rPr>
              <a:t>se queda concentrado entre ambos grupos familiares</a:t>
            </a:r>
          </a:p>
          <a:p>
            <a:pPr marL="285750" indent="-285750">
              <a:lnSpc>
                <a:spcPct val="107000"/>
              </a:lnSpc>
              <a:spcAft>
                <a:spcPts val="800"/>
              </a:spcAft>
              <a:buFont typeface="Wingdings" panose="05000000000000000000" pitchFamily="2" charset="2"/>
              <a:buChar char="§"/>
            </a:pPr>
            <a:r>
              <a:rPr lang="es-ES" sz="1600" dirty="0">
                <a:latin typeface="+mj-lt"/>
              </a:rPr>
              <a:t>Con respecto a los actos de compras, se nota que los hogares hacen un promedio de una compra a la semana</a:t>
            </a:r>
          </a:p>
          <a:p>
            <a:pPr marL="285750" indent="-285750">
              <a:lnSpc>
                <a:spcPct val="107000"/>
              </a:lnSpc>
              <a:spcAft>
                <a:spcPts val="800"/>
              </a:spcAft>
              <a:buFont typeface="Wingdings" panose="05000000000000000000" pitchFamily="2" charset="2"/>
              <a:buChar char="§"/>
            </a:pPr>
            <a:r>
              <a:rPr lang="es-ES" sz="1600" dirty="0">
                <a:latin typeface="+mj-lt"/>
              </a:rPr>
              <a:t>Todavía los hogares siguen haciendo más compras en tiendas físicas, pero ya se ve una concentración del canal Web (online) </a:t>
            </a:r>
            <a:r>
              <a:rPr lang="es-ES" sz="1600">
                <a:latin typeface="+mj-lt"/>
              </a:rPr>
              <a:t>en los </a:t>
            </a:r>
            <a:r>
              <a:rPr lang="es-ES" sz="1600" dirty="0">
                <a:latin typeface="+mj-lt"/>
              </a:rPr>
              <a:t>hogares familiares</a:t>
            </a:r>
          </a:p>
          <a:p>
            <a:pPr marL="285750" indent="-285750">
              <a:lnSpc>
                <a:spcPct val="107000"/>
              </a:lnSpc>
              <a:spcAft>
                <a:spcPts val="800"/>
              </a:spcAft>
              <a:buFont typeface="Wingdings" panose="05000000000000000000" pitchFamily="2" charset="2"/>
              <a:buChar char="§"/>
            </a:pPr>
            <a:endParaRPr lang="es-ES" sz="1600" dirty="0">
              <a:latin typeface="+mj-lt"/>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endParaRPr lang="es-E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777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02B51B-3E72-4609-9EB4-4F6C8C7FD5AC}"/>
              </a:ext>
            </a:extLst>
          </p:cNvPr>
          <p:cNvSpPr/>
          <p:nvPr/>
        </p:nvSpPr>
        <p:spPr>
          <a:xfrm>
            <a:off x="709126" y="737118"/>
            <a:ext cx="10842172" cy="540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a:extLst>
              <a:ext uri="{FF2B5EF4-FFF2-40B4-BE49-F238E27FC236}">
                <a16:creationId xmlns:a16="http://schemas.microsoft.com/office/drawing/2014/main" id="{59B7E036-7787-4714-ADA7-E9AF9615AC28}"/>
              </a:ext>
            </a:extLst>
          </p:cNvPr>
          <p:cNvSpPr txBox="1">
            <a:spLocks/>
          </p:cNvSpPr>
          <p:nvPr/>
        </p:nvSpPr>
        <p:spPr>
          <a:xfrm>
            <a:off x="1405966" y="2294913"/>
            <a:ext cx="391248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a:t>
            </a:r>
            <a:r>
              <a:rPr lang="es-ES" sz="4000" b="1">
                <a:cs typeface="Arial" panose="020B0604020202020204" pitchFamily="34" charset="0"/>
              </a:rPr>
              <a:t>Muchas gracias</a:t>
            </a:r>
            <a:r>
              <a:rPr lang="es-ES" sz="4000" b="1" dirty="0">
                <a:cs typeface="Arial" panose="020B0604020202020204" pitchFamily="34" charset="0"/>
              </a:rPr>
              <a:t>!</a:t>
            </a:r>
          </a:p>
        </p:txBody>
      </p:sp>
      <p:sp>
        <p:nvSpPr>
          <p:cNvPr id="6" name="Title 1">
            <a:extLst>
              <a:ext uri="{FF2B5EF4-FFF2-40B4-BE49-F238E27FC236}">
                <a16:creationId xmlns:a16="http://schemas.microsoft.com/office/drawing/2014/main" id="{F2BD42D5-36BF-4A25-8E92-62EFC822726F}"/>
              </a:ext>
            </a:extLst>
          </p:cNvPr>
          <p:cNvSpPr txBox="1">
            <a:spLocks/>
          </p:cNvSpPr>
          <p:nvPr/>
        </p:nvSpPr>
        <p:spPr>
          <a:xfrm>
            <a:off x="1405967" y="3227089"/>
            <a:ext cx="391248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pt-BR" sz="4000" b="1" dirty="0">
                <a:cs typeface="Arial" panose="020B0604020202020204" pitchFamily="34" charset="0"/>
              </a:rPr>
              <a:t>Muito obrigado!</a:t>
            </a:r>
          </a:p>
        </p:txBody>
      </p:sp>
      <p:pic>
        <p:nvPicPr>
          <p:cNvPr id="10" name="Picture 9" descr="Man raising thumbs up">
            <a:extLst>
              <a:ext uri="{FF2B5EF4-FFF2-40B4-BE49-F238E27FC236}">
                <a16:creationId xmlns:a16="http://schemas.microsoft.com/office/drawing/2014/main" id="{F8F1DFD4-3203-4DDE-ACF7-63A8EF313ABF}"/>
              </a:ext>
            </a:extLst>
          </p:cNvPr>
          <p:cNvPicPr>
            <a:picLocks noChangeAspect="1"/>
          </p:cNvPicPr>
          <p:nvPr/>
        </p:nvPicPr>
        <p:blipFill rotWithShape="1">
          <a:blip r:embed="rId2">
            <a:extLst>
              <a:ext uri="{28A0092B-C50C-407E-A947-70E740481C1C}">
                <a14:useLocalDpi xmlns:a14="http://schemas.microsoft.com/office/drawing/2010/main" val="0"/>
              </a:ext>
            </a:extLst>
          </a:blip>
          <a:srcRect l="12482" t="10631" r="16287"/>
          <a:stretch/>
        </p:blipFill>
        <p:spPr>
          <a:xfrm>
            <a:off x="5617028" y="1124338"/>
            <a:ext cx="5533053" cy="4627983"/>
          </a:xfrm>
          <a:prstGeom prst="rect">
            <a:avLst/>
          </a:prstGeom>
        </p:spPr>
      </p:pic>
      <p:sp>
        <p:nvSpPr>
          <p:cNvPr id="11" name="Title 1">
            <a:extLst>
              <a:ext uri="{FF2B5EF4-FFF2-40B4-BE49-F238E27FC236}">
                <a16:creationId xmlns:a16="http://schemas.microsoft.com/office/drawing/2014/main" id="{D8F63866-E95D-4987-8B83-0511E55D8320}"/>
              </a:ext>
            </a:extLst>
          </p:cNvPr>
          <p:cNvSpPr txBox="1">
            <a:spLocks/>
          </p:cNvSpPr>
          <p:nvPr/>
        </p:nvSpPr>
        <p:spPr>
          <a:xfrm>
            <a:off x="2718473" y="5385443"/>
            <a:ext cx="3377527"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pt-BR" sz="2400" b="1" dirty="0">
                <a:cs typeface="Arial" panose="020B0604020202020204" pitchFamily="34" charset="0"/>
              </a:rPr>
              <a:t>Hugo Meschini Rocha</a:t>
            </a:r>
          </a:p>
        </p:txBody>
      </p:sp>
    </p:spTree>
    <p:extLst>
      <p:ext uri="{BB962C8B-B14F-4D97-AF65-F5344CB8AC3E}">
        <p14:creationId xmlns:p14="http://schemas.microsoft.com/office/powerpoint/2010/main" val="135214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6C9D3B66-A4B5-4129-9FD0-2B528BBEFD75}"/>
              </a:ext>
            </a:extLst>
          </p:cNvPr>
          <p:cNvSpPr txBox="1">
            <a:spLocks/>
          </p:cNvSpPr>
          <p:nvPr/>
        </p:nvSpPr>
        <p:spPr>
          <a:xfrm>
            <a:off x="387484" y="1249972"/>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03</a:t>
            </a:r>
          </a:p>
        </p:txBody>
      </p:sp>
      <p:sp>
        <p:nvSpPr>
          <p:cNvPr id="10" name="Content Placeholder 2">
            <a:extLst>
              <a:ext uri="{FF2B5EF4-FFF2-40B4-BE49-F238E27FC236}">
                <a16:creationId xmlns:a16="http://schemas.microsoft.com/office/drawing/2014/main" id="{C8E69DB9-7BA9-418A-8B78-6ABEEA988C95}"/>
              </a:ext>
            </a:extLst>
          </p:cNvPr>
          <p:cNvSpPr txBox="1">
            <a:spLocks/>
          </p:cNvSpPr>
          <p:nvPr/>
        </p:nvSpPr>
        <p:spPr>
          <a:xfrm>
            <a:off x="387483" y="1894955"/>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04</a:t>
            </a:r>
          </a:p>
        </p:txBody>
      </p:sp>
      <p:sp>
        <p:nvSpPr>
          <p:cNvPr id="11" name="Content Placeholder 2">
            <a:extLst>
              <a:ext uri="{FF2B5EF4-FFF2-40B4-BE49-F238E27FC236}">
                <a16:creationId xmlns:a16="http://schemas.microsoft.com/office/drawing/2014/main" id="{C6170CEE-1EFF-4A0E-9AA6-5EA998D5B77F}"/>
              </a:ext>
            </a:extLst>
          </p:cNvPr>
          <p:cNvSpPr txBox="1">
            <a:spLocks/>
          </p:cNvSpPr>
          <p:nvPr/>
        </p:nvSpPr>
        <p:spPr>
          <a:xfrm>
            <a:off x="387483" y="2539938"/>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05</a:t>
            </a:r>
          </a:p>
        </p:txBody>
      </p:sp>
      <p:sp>
        <p:nvSpPr>
          <p:cNvPr id="12" name="Content Placeholder 2">
            <a:extLst>
              <a:ext uri="{FF2B5EF4-FFF2-40B4-BE49-F238E27FC236}">
                <a16:creationId xmlns:a16="http://schemas.microsoft.com/office/drawing/2014/main" id="{6C5ACB51-A50F-4ACE-A47C-64F2E1B462F7}"/>
              </a:ext>
            </a:extLst>
          </p:cNvPr>
          <p:cNvSpPr txBox="1">
            <a:spLocks/>
          </p:cNvSpPr>
          <p:nvPr/>
        </p:nvSpPr>
        <p:spPr>
          <a:xfrm>
            <a:off x="387484" y="3184921"/>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06</a:t>
            </a:r>
          </a:p>
        </p:txBody>
      </p:sp>
      <p:sp>
        <p:nvSpPr>
          <p:cNvPr id="13" name="Content Placeholder 2">
            <a:extLst>
              <a:ext uri="{FF2B5EF4-FFF2-40B4-BE49-F238E27FC236}">
                <a16:creationId xmlns:a16="http://schemas.microsoft.com/office/drawing/2014/main" id="{274E41B3-7E0A-487A-A0D1-4CE9D4C6AEAB}"/>
              </a:ext>
            </a:extLst>
          </p:cNvPr>
          <p:cNvSpPr txBox="1">
            <a:spLocks/>
          </p:cNvSpPr>
          <p:nvPr/>
        </p:nvSpPr>
        <p:spPr>
          <a:xfrm>
            <a:off x="387485" y="5764854"/>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10</a:t>
            </a:r>
          </a:p>
        </p:txBody>
      </p:sp>
      <p:sp>
        <p:nvSpPr>
          <p:cNvPr id="14" name="Title 1">
            <a:extLst>
              <a:ext uri="{FF2B5EF4-FFF2-40B4-BE49-F238E27FC236}">
                <a16:creationId xmlns:a16="http://schemas.microsoft.com/office/drawing/2014/main" id="{B939CB10-3B4C-466C-8C45-B75C5A970F55}"/>
              </a:ext>
            </a:extLst>
          </p:cNvPr>
          <p:cNvSpPr txBox="1">
            <a:spLocks/>
          </p:cNvSpPr>
          <p:nvPr/>
        </p:nvSpPr>
        <p:spPr>
          <a:xfrm>
            <a:off x="299935" y="443292"/>
            <a:ext cx="8192312"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cs typeface="Arial" panose="020B0604020202020204" pitchFamily="34" charset="0"/>
              </a:rPr>
              <a:t>Índice</a:t>
            </a:r>
          </a:p>
        </p:txBody>
      </p:sp>
      <p:sp>
        <p:nvSpPr>
          <p:cNvPr id="30" name="TextBox 29">
            <a:extLst>
              <a:ext uri="{FF2B5EF4-FFF2-40B4-BE49-F238E27FC236}">
                <a16:creationId xmlns:a16="http://schemas.microsoft.com/office/drawing/2014/main" id="{FB09F1A0-285D-453A-A38A-4DBD617A211A}"/>
              </a:ext>
            </a:extLst>
          </p:cNvPr>
          <p:cNvSpPr txBox="1"/>
          <p:nvPr/>
        </p:nvSpPr>
        <p:spPr>
          <a:xfrm>
            <a:off x="963038" y="1294696"/>
            <a:ext cx="1760707" cy="400110"/>
          </a:xfrm>
          <a:prstGeom prst="rect">
            <a:avLst/>
          </a:prstGeom>
          <a:noFill/>
        </p:spPr>
        <p:txBody>
          <a:bodyPr wrap="square" rtlCol="0">
            <a:spAutoFit/>
          </a:bodyPr>
          <a:lstStyle/>
          <a:p>
            <a:r>
              <a:rPr lang="es-ES" sz="2000" dirty="0"/>
              <a:t>Introducción</a:t>
            </a:r>
          </a:p>
        </p:txBody>
      </p:sp>
      <p:sp>
        <p:nvSpPr>
          <p:cNvPr id="31" name="TextBox 30">
            <a:extLst>
              <a:ext uri="{FF2B5EF4-FFF2-40B4-BE49-F238E27FC236}">
                <a16:creationId xmlns:a16="http://schemas.microsoft.com/office/drawing/2014/main" id="{5840AEB0-BBAB-4A1C-BCEC-A482E70A6B97}"/>
              </a:ext>
            </a:extLst>
          </p:cNvPr>
          <p:cNvSpPr txBox="1"/>
          <p:nvPr/>
        </p:nvSpPr>
        <p:spPr>
          <a:xfrm>
            <a:off x="963036" y="1939679"/>
            <a:ext cx="3170424" cy="400110"/>
          </a:xfrm>
          <a:prstGeom prst="rect">
            <a:avLst/>
          </a:prstGeom>
          <a:noFill/>
        </p:spPr>
        <p:txBody>
          <a:bodyPr wrap="square" rtlCol="0">
            <a:spAutoFit/>
          </a:bodyPr>
          <a:lstStyle/>
          <a:p>
            <a:r>
              <a:rPr lang="es-ES" sz="2000"/>
              <a:t>Contenido del </a:t>
            </a:r>
            <a:r>
              <a:rPr lang="es-ES" sz="2000" i="1"/>
              <a:t>Dataset</a:t>
            </a:r>
          </a:p>
        </p:txBody>
      </p:sp>
      <p:sp>
        <p:nvSpPr>
          <p:cNvPr id="32" name="TextBox 31">
            <a:extLst>
              <a:ext uri="{FF2B5EF4-FFF2-40B4-BE49-F238E27FC236}">
                <a16:creationId xmlns:a16="http://schemas.microsoft.com/office/drawing/2014/main" id="{A63A5742-7D65-4099-9319-319666ED1F96}"/>
              </a:ext>
            </a:extLst>
          </p:cNvPr>
          <p:cNvSpPr txBox="1"/>
          <p:nvPr/>
        </p:nvSpPr>
        <p:spPr>
          <a:xfrm>
            <a:off x="963038" y="5809578"/>
            <a:ext cx="1760707" cy="400110"/>
          </a:xfrm>
          <a:prstGeom prst="rect">
            <a:avLst/>
          </a:prstGeom>
          <a:noFill/>
        </p:spPr>
        <p:txBody>
          <a:bodyPr wrap="square" rtlCol="0">
            <a:spAutoFit/>
          </a:bodyPr>
          <a:lstStyle/>
          <a:p>
            <a:r>
              <a:rPr lang="es-ES" sz="2000"/>
              <a:t>Conclusión</a:t>
            </a:r>
          </a:p>
        </p:txBody>
      </p:sp>
      <p:sp>
        <p:nvSpPr>
          <p:cNvPr id="15" name="TextBox 14">
            <a:extLst>
              <a:ext uri="{FF2B5EF4-FFF2-40B4-BE49-F238E27FC236}">
                <a16:creationId xmlns:a16="http://schemas.microsoft.com/office/drawing/2014/main" id="{B9635312-9E50-4917-B289-6E69F6F1E2F5}"/>
              </a:ext>
            </a:extLst>
          </p:cNvPr>
          <p:cNvSpPr txBox="1"/>
          <p:nvPr/>
        </p:nvSpPr>
        <p:spPr>
          <a:xfrm>
            <a:off x="963036" y="2584662"/>
            <a:ext cx="2834522" cy="400110"/>
          </a:xfrm>
          <a:prstGeom prst="rect">
            <a:avLst/>
          </a:prstGeom>
          <a:noFill/>
        </p:spPr>
        <p:txBody>
          <a:bodyPr wrap="square" rtlCol="0">
            <a:spAutoFit/>
          </a:bodyPr>
          <a:lstStyle/>
          <a:p>
            <a:r>
              <a:rPr lang="es-ES" sz="2000"/>
              <a:t>Hipótesis analizadas</a:t>
            </a:r>
          </a:p>
        </p:txBody>
      </p:sp>
      <p:sp>
        <p:nvSpPr>
          <p:cNvPr id="16" name="TextBox 15">
            <a:extLst>
              <a:ext uri="{FF2B5EF4-FFF2-40B4-BE49-F238E27FC236}">
                <a16:creationId xmlns:a16="http://schemas.microsoft.com/office/drawing/2014/main" id="{84C188C7-52D3-4986-94A6-E84A000A66E1}"/>
              </a:ext>
            </a:extLst>
          </p:cNvPr>
          <p:cNvSpPr txBox="1"/>
          <p:nvPr/>
        </p:nvSpPr>
        <p:spPr>
          <a:xfrm>
            <a:off x="963036" y="3229645"/>
            <a:ext cx="3524988" cy="400110"/>
          </a:xfrm>
          <a:prstGeom prst="rect">
            <a:avLst/>
          </a:prstGeom>
          <a:noFill/>
        </p:spPr>
        <p:txBody>
          <a:bodyPr wrap="square" rtlCol="0">
            <a:spAutoFit/>
          </a:bodyPr>
          <a:lstStyle/>
          <a:p>
            <a:r>
              <a:rPr lang="es-ES" sz="2000"/>
              <a:t>Grupos - hogares</a:t>
            </a:r>
          </a:p>
        </p:txBody>
      </p:sp>
      <p:sp>
        <p:nvSpPr>
          <p:cNvPr id="17" name="Content Placeholder 2">
            <a:extLst>
              <a:ext uri="{FF2B5EF4-FFF2-40B4-BE49-F238E27FC236}">
                <a16:creationId xmlns:a16="http://schemas.microsoft.com/office/drawing/2014/main" id="{DF946194-BFF4-4C34-986A-9AE585332BAD}"/>
              </a:ext>
            </a:extLst>
          </p:cNvPr>
          <p:cNvSpPr txBox="1">
            <a:spLocks/>
          </p:cNvSpPr>
          <p:nvPr/>
        </p:nvSpPr>
        <p:spPr>
          <a:xfrm>
            <a:off x="387484" y="3829904"/>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07</a:t>
            </a:r>
          </a:p>
        </p:txBody>
      </p:sp>
      <p:sp>
        <p:nvSpPr>
          <p:cNvPr id="18" name="TextBox 17">
            <a:extLst>
              <a:ext uri="{FF2B5EF4-FFF2-40B4-BE49-F238E27FC236}">
                <a16:creationId xmlns:a16="http://schemas.microsoft.com/office/drawing/2014/main" id="{A457C565-C9F2-4C2F-B1D6-04FBE68A7AF2}"/>
              </a:ext>
            </a:extLst>
          </p:cNvPr>
          <p:cNvSpPr txBox="1"/>
          <p:nvPr/>
        </p:nvSpPr>
        <p:spPr>
          <a:xfrm>
            <a:off x="963036" y="3874628"/>
            <a:ext cx="3524988" cy="400110"/>
          </a:xfrm>
          <a:prstGeom prst="rect">
            <a:avLst/>
          </a:prstGeom>
          <a:noFill/>
        </p:spPr>
        <p:txBody>
          <a:bodyPr wrap="square" rtlCol="0">
            <a:spAutoFit/>
          </a:bodyPr>
          <a:lstStyle/>
          <a:p>
            <a:r>
              <a:rPr lang="es-ES" sz="2000"/>
              <a:t>Poder de Compra</a:t>
            </a:r>
          </a:p>
        </p:txBody>
      </p:sp>
      <p:sp>
        <p:nvSpPr>
          <p:cNvPr id="19" name="Content Placeholder 2">
            <a:extLst>
              <a:ext uri="{FF2B5EF4-FFF2-40B4-BE49-F238E27FC236}">
                <a16:creationId xmlns:a16="http://schemas.microsoft.com/office/drawing/2014/main" id="{F14D85EB-C651-4800-B440-5430D243EEF2}"/>
              </a:ext>
            </a:extLst>
          </p:cNvPr>
          <p:cNvSpPr txBox="1">
            <a:spLocks/>
          </p:cNvSpPr>
          <p:nvPr/>
        </p:nvSpPr>
        <p:spPr>
          <a:xfrm>
            <a:off x="387484" y="4474887"/>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08</a:t>
            </a:r>
          </a:p>
        </p:txBody>
      </p:sp>
      <p:sp>
        <p:nvSpPr>
          <p:cNvPr id="20" name="TextBox 19">
            <a:extLst>
              <a:ext uri="{FF2B5EF4-FFF2-40B4-BE49-F238E27FC236}">
                <a16:creationId xmlns:a16="http://schemas.microsoft.com/office/drawing/2014/main" id="{FE07FDB0-5C09-4A04-8A14-3F3D5E955B3E}"/>
              </a:ext>
            </a:extLst>
          </p:cNvPr>
          <p:cNvSpPr txBox="1"/>
          <p:nvPr/>
        </p:nvSpPr>
        <p:spPr>
          <a:xfrm>
            <a:off x="963036" y="4519611"/>
            <a:ext cx="3524988" cy="400110"/>
          </a:xfrm>
          <a:prstGeom prst="rect">
            <a:avLst/>
          </a:prstGeom>
          <a:noFill/>
        </p:spPr>
        <p:txBody>
          <a:bodyPr wrap="square" rtlCol="0">
            <a:spAutoFit/>
          </a:bodyPr>
          <a:lstStyle/>
          <a:p>
            <a:r>
              <a:rPr lang="es-ES" sz="2000"/>
              <a:t>Categorías x Hogar</a:t>
            </a:r>
          </a:p>
        </p:txBody>
      </p:sp>
      <p:sp>
        <p:nvSpPr>
          <p:cNvPr id="21" name="Content Placeholder 2">
            <a:extLst>
              <a:ext uri="{FF2B5EF4-FFF2-40B4-BE49-F238E27FC236}">
                <a16:creationId xmlns:a16="http://schemas.microsoft.com/office/drawing/2014/main" id="{FFD64F9C-6473-47E9-B452-3C9035F991FB}"/>
              </a:ext>
            </a:extLst>
          </p:cNvPr>
          <p:cNvSpPr txBox="1">
            <a:spLocks/>
          </p:cNvSpPr>
          <p:nvPr/>
        </p:nvSpPr>
        <p:spPr>
          <a:xfrm>
            <a:off x="387484" y="5119870"/>
            <a:ext cx="497731" cy="489558"/>
          </a:xfrm>
          <a:prstGeom prst="rect">
            <a:avLst/>
          </a:prstGeom>
          <a:solidFill>
            <a:schemeClr val="accent6">
              <a:lumMod val="60000"/>
              <a:lumOff val="40000"/>
              <a:alpha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4"/>
              </a:buClr>
              <a:buSzPct val="100000"/>
              <a:buFont typeface="Arial" panose="020B0604020202020204" pitchFamily="34" charset="0"/>
              <a:buNone/>
            </a:pPr>
            <a:r>
              <a:rPr lang="es-ES" sz="2400"/>
              <a:t>09</a:t>
            </a:r>
          </a:p>
        </p:txBody>
      </p:sp>
      <p:sp>
        <p:nvSpPr>
          <p:cNvPr id="22" name="TextBox 21">
            <a:extLst>
              <a:ext uri="{FF2B5EF4-FFF2-40B4-BE49-F238E27FC236}">
                <a16:creationId xmlns:a16="http://schemas.microsoft.com/office/drawing/2014/main" id="{E0B8DC10-CE3A-4911-8919-D97F8F48F163}"/>
              </a:ext>
            </a:extLst>
          </p:cNvPr>
          <p:cNvSpPr txBox="1"/>
          <p:nvPr/>
        </p:nvSpPr>
        <p:spPr>
          <a:xfrm>
            <a:off x="963036" y="5164594"/>
            <a:ext cx="3524988" cy="400110"/>
          </a:xfrm>
          <a:prstGeom prst="rect">
            <a:avLst/>
          </a:prstGeom>
          <a:noFill/>
        </p:spPr>
        <p:txBody>
          <a:bodyPr wrap="square" rtlCol="0">
            <a:spAutoFit/>
          </a:bodyPr>
          <a:lstStyle/>
          <a:p>
            <a:r>
              <a:rPr lang="es-ES" sz="2000"/>
              <a:t>Tienda x Web</a:t>
            </a:r>
          </a:p>
        </p:txBody>
      </p:sp>
      <p:pic>
        <p:nvPicPr>
          <p:cNvPr id="3" name="Picture 2" descr="Floating orange and purple paper bags">
            <a:extLst>
              <a:ext uri="{FF2B5EF4-FFF2-40B4-BE49-F238E27FC236}">
                <a16:creationId xmlns:a16="http://schemas.microsoft.com/office/drawing/2014/main" id="{E14A0C0A-113A-4EA5-9065-59885F399526}"/>
              </a:ext>
            </a:extLst>
          </p:cNvPr>
          <p:cNvPicPr>
            <a:picLocks noChangeAspect="1"/>
          </p:cNvPicPr>
          <p:nvPr/>
        </p:nvPicPr>
        <p:blipFill rotWithShape="1">
          <a:blip r:embed="rId2">
            <a:extLst>
              <a:ext uri="{28A0092B-C50C-407E-A947-70E740481C1C}">
                <a14:useLocalDpi xmlns:a14="http://schemas.microsoft.com/office/drawing/2010/main" val="0"/>
              </a:ext>
            </a:extLst>
          </a:blip>
          <a:srcRect l="14919" r="19469"/>
          <a:stretch/>
        </p:blipFill>
        <p:spPr>
          <a:xfrm>
            <a:off x="4998720" y="0"/>
            <a:ext cx="7193280" cy="6858000"/>
          </a:xfrm>
          <a:prstGeom prst="rect">
            <a:avLst/>
          </a:prstGeom>
        </p:spPr>
      </p:pic>
    </p:spTree>
    <p:extLst>
      <p:ext uri="{BB962C8B-B14F-4D97-AF65-F5344CB8AC3E}">
        <p14:creationId xmlns:p14="http://schemas.microsoft.com/office/powerpoint/2010/main" val="150861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6E1D02-7AF3-4416-B2BF-370F64DB8D53}"/>
              </a:ext>
            </a:extLst>
          </p:cNvPr>
          <p:cNvSpPr txBox="1">
            <a:spLocks/>
          </p:cNvSpPr>
          <p:nvPr/>
        </p:nvSpPr>
        <p:spPr>
          <a:xfrm>
            <a:off x="752832" y="528467"/>
            <a:ext cx="6161149"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Introducción</a:t>
            </a:r>
            <a:endParaRPr lang="es-ES" b="1" dirty="0">
              <a:cs typeface="Arial" panose="020B0604020202020204" pitchFamily="34" charset="0"/>
            </a:endParaRPr>
          </a:p>
        </p:txBody>
      </p:sp>
      <p:sp>
        <p:nvSpPr>
          <p:cNvPr id="7" name="TextBox 6">
            <a:extLst>
              <a:ext uri="{FF2B5EF4-FFF2-40B4-BE49-F238E27FC236}">
                <a16:creationId xmlns:a16="http://schemas.microsoft.com/office/drawing/2014/main" id="{5C676A9D-FB67-4A32-B614-6F2F217B026A}"/>
              </a:ext>
            </a:extLst>
          </p:cNvPr>
          <p:cNvSpPr txBox="1"/>
          <p:nvPr/>
        </p:nvSpPr>
        <p:spPr>
          <a:xfrm>
            <a:off x="752832" y="1680780"/>
            <a:ext cx="5433363" cy="3539430"/>
          </a:xfrm>
          <a:prstGeom prst="rect">
            <a:avLst/>
          </a:prstGeom>
          <a:noFill/>
        </p:spPr>
        <p:txBody>
          <a:bodyPr wrap="square" rtlCol="0">
            <a:spAutoFit/>
          </a:bodyPr>
          <a:lstStyle/>
          <a:p>
            <a:r>
              <a:rPr lang="es-ES" sz="1600" dirty="0">
                <a:latin typeface="+mj-lt"/>
              </a:rPr>
              <a:t>Se trata de un análisis exploratorio de datos  y un entrenamiento de diferentes modelos de Machine </a:t>
            </a:r>
            <a:r>
              <a:rPr lang="es-ES" sz="1600" dirty="0" err="1">
                <a:latin typeface="+mj-lt"/>
              </a:rPr>
              <a:t>Learnig</a:t>
            </a:r>
            <a:r>
              <a:rPr lang="es-ES" sz="1600" dirty="0">
                <a:latin typeface="+mj-lt"/>
              </a:rPr>
              <a:t> de cara a predecir posibles ventas futuras de una tienda qué trabaja con hasta 3 categorías de productos (y diversas subcategorías).</a:t>
            </a:r>
          </a:p>
          <a:p>
            <a:endParaRPr lang="es-ES" sz="1600" dirty="0">
              <a:latin typeface="+mj-lt"/>
            </a:endParaRPr>
          </a:p>
          <a:p>
            <a:r>
              <a:rPr lang="es-ES" sz="1600" dirty="0">
                <a:latin typeface="+mj-lt"/>
              </a:rPr>
              <a:t>La predicción de ventas puede ser utilizada en diferentes situaciones, sea en un posible plan de marketing, o por necesidad de venta del </a:t>
            </a:r>
            <a:r>
              <a:rPr lang="es-ES" sz="1600" i="1" dirty="0">
                <a:latin typeface="+mj-lt"/>
              </a:rPr>
              <a:t>stock </a:t>
            </a:r>
            <a:r>
              <a:rPr lang="es-ES" sz="1600" dirty="0">
                <a:latin typeface="+mj-lt"/>
              </a:rPr>
              <a:t>o productos específicos, etc.</a:t>
            </a:r>
          </a:p>
          <a:p>
            <a:endParaRPr lang="es-ES" sz="1600" dirty="0">
              <a:latin typeface="+mj-lt"/>
            </a:endParaRPr>
          </a:p>
          <a:p>
            <a:r>
              <a:rPr lang="es-ES" sz="1600" dirty="0">
                <a:latin typeface="+mj-lt"/>
              </a:rPr>
              <a:t>En las siguientes diapositivas se presentará una visión general del negocio (EDA) y también los resultados y definición del mejor modelo de Machine </a:t>
            </a:r>
            <a:r>
              <a:rPr lang="es-ES" sz="1600" dirty="0" err="1">
                <a:latin typeface="+mj-lt"/>
              </a:rPr>
              <a:t>Learning</a:t>
            </a:r>
            <a:r>
              <a:rPr lang="es-ES" sz="1600" dirty="0">
                <a:latin typeface="+mj-lt"/>
              </a:rPr>
              <a:t> (entrenado sobre los datos de ventas actuales) de cara a predecir ventas futuras.</a:t>
            </a:r>
          </a:p>
        </p:txBody>
      </p:sp>
      <p:sp>
        <p:nvSpPr>
          <p:cNvPr id="10" name="Rectangle 9">
            <a:extLst>
              <a:ext uri="{FF2B5EF4-FFF2-40B4-BE49-F238E27FC236}">
                <a16:creationId xmlns:a16="http://schemas.microsoft.com/office/drawing/2014/main" id="{C743329B-F7E1-46B7-BEC2-C27A00D6F213}"/>
              </a:ext>
            </a:extLst>
          </p:cNvPr>
          <p:cNvSpPr/>
          <p:nvPr/>
        </p:nvSpPr>
        <p:spPr>
          <a:xfrm>
            <a:off x="6095999" y="904661"/>
            <a:ext cx="5343168"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4" descr="Book open on a deck with a blackboard in the background">
            <a:extLst>
              <a:ext uri="{FF2B5EF4-FFF2-40B4-BE49-F238E27FC236}">
                <a16:creationId xmlns:a16="http://schemas.microsoft.com/office/drawing/2014/main" id="{D03987B7-A571-48C5-B2C4-D2B62C68DA41}"/>
              </a:ext>
            </a:extLst>
          </p:cNvPr>
          <p:cNvPicPr>
            <a:picLocks noChangeAspect="1"/>
          </p:cNvPicPr>
          <p:nvPr/>
        </p:nvPicPr>
        <p:blipFill rotWithShape="1">
          <a:blip r:embed="rId2">
            <a:extLst>
              <a:ext uri="{28A0092B-C50C-407E-A947-70E740481C1C}">
                <a14:useLocalDpi xmlns:a14="http://schemas.microsoft.com/office/drawing/2010/main" val="0"/>
              </a:ext>
            </a:extLst>
          </a:blip>
          <a:srcRect l="12445" r="13751"/>
          <a:stretch/>
        </p:blipFill>
        <p:spPr>
          <a:xfrm>
            <a:off x="6453352" y="1680780"/>
            <a:ext cx="4351282" cy="3935739"/>
          </a:xfrm>
          <a:prstGeom prst="rect">
            <a:avLst/>
          </a:prstGeom>
        </p:spPr>
      </p:pic>
    </p:spTree>
    <p:extLst>
      <p:ext uri="{BB962C8B-B14F-4D97-AF65-F5344CB8AC3E}">
        <p14:creationId xmlns:p14="http://schemas.microsoft.com/office/powerpoint/2010/main" val="151661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F1BFF0-8CD7-48AA-A089-CA68DDF67721}"/>
              </a:ext>
            </a:extLst>
          </p:cNvPr>
          <p:cNvSpPr txBox="1">
            <a:spLocks/>
          </p:cNvSpPr>
          <p:nvPr/>
        </p:nvSpPr>
        <p:spPr>
          <a:xfrm>
            <a:off x="389070" y="383550"/>
            <a:ext cx="7354755"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i="1" dirty="0" err="1">
                <a:cs typeface="Arial" panose="020B0604020202020204" pitchFamily="34" charset="0"/>
              </a:rPr>
              <a:t>Dataset</a:t>
            </a:r>
            <a:endParaRPr lang="es-ES" sz="4000" b="1" i="1" dirty="0">
              <a:cs typeface="Arial" panose="020B0604020202020204" pitchFamily="34" charset="0"/>
            </a:endParaRPr>
          </a:p>
        </p:txBody>
      </p:sp>
      <p:sp>
        <p:nvSpPr>
          <p:cNvPr id="22" name="Title 1">
            <a:extLst>
              <a:ext uri="{FF2B5EF4-FFF2-40B4-BE49-F238E27FC236}">
                <a16:creationId xmlns:a16="http://schemas.microsoft.com/office/drawing/2014/main" id="{2CB2BFD9-341B-49E9-B6DB-7782443E723F}"/>
              </a:ext>
            </a:extLst>
          </p:cNvPr>
          <p:cNvSpPr txBox="1">
            <a:spLocks/>
          </p:cNvSpPr>
          <p:nvPr/>
        </p:nvSpPr>
        <p:spPr>
          <a:xfrm>
            <a:off x="398543" y="1194319"/>
            <a:ext cx="11295760" cy="9219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1300" dirty="0"/>
              <a:t>Nuestro equipo ha trabajado con un </a:t>
            </a:r>
            <a:r>
              <a:rPr lang="es-ES" sz="1300" i="1" dirty="0" err="1"/>
              <a:t>dataset</a:t>
            </a:r>
            <a:r>
              <a:rPr lang="es-ES" sz="1300" i="1" dirty="0"/>
              <a:t> </a:t>
            </a:r>
            <a:r>
              <a:rPr lang="es-ES" sz="1300" dirty="0"/>
              <a:t>que llevaba informaciones generales de las ventas relativas al año, con detalles cómo: fechas del pedido; fechas del reparto; ciudades y estados del destino; productos; categorías; subcategorías; precios; cantidades; lucro; etc.</a:t>
            </a:r>
          </a:p>
          <a:p>
            <a:endParaRPr lang="es-ES" sz="1300" dirty="0"/>
          </a:p>
          <a:p>
            <a:r>
              <a:rPr lang="es-ES" sz="1300" dirty="0"/>
              <a:t>Dicho </a:t>
            </a:r>
            <a:r>
              <a:rPr lang="es-ES" sz="1300" i="1" dirty="0" err="1"/>
              <a:t>dataset</a:t>
            </a:r>
            <a:r>
              <a:rPr lang="es-ES" sz="1300" i="1" dirty="0"/>
              <a:t> </a:t>
            </a:r>
            <a:r>
              <a:rPr lang="es-ES" sz="1300" dirty="0"/>
              <a:t> ha sufrido un proceso de limpieza por el equipo de Data </a:t>
            </a:r>
            <a:r>
              <a:rPr lang="es-ES" sz="1300" dirty="0" err="1"/>
              <a:t>Science</a:t>
            </a:r>
            <a:r>
              <a:rPr lang="es-ES" sz="1300" dirty="0"/>
              <a:t> donde se ha identificado las variables que mejor se correlacionan con nuestra variable target que será la información de “Sales”.</a:t>
            </a:r>
          </a:p>
          <a:p>
            <a:endParaRPr lang="es-ES" sz="1300" i="1" dirty="0"/>
          </a:p>
          <a:p>
            <a:endParaRPr lang="es-ES" sz="1300" i="1" dirty="0"/>
          </a:p>
        </p:txBody>
      </p:sp>
      <p:pic>
        <p:nvPicPr>
          <p:cNvPr id="24" name="Picture 23" descr="A picture containing treemap chart&#10;&#10;Description automatically generated">
            <a:extLst>
              <a:ext uri="{FF2B5EF4-FFF2-40B4-BE49-F238E27FC236}">
                <a16:creationId xmlns:a16="http://schemas.microsoft.com/office/drawing/2014/main" id="{49DE9A58-BFA7-4FE3-B2CB-01D383CDD06B}"/>
              </a:ext>
            </a:extLst>
          </p:cNvPr>
          <p:cNvPicPr>
            <a:picLocks noChangeAspect="1"/>
          </p:cNvPicPr>
          <p:nvPr/>
        </p:nvPicPr>
        <p:blipFill rotWithShape="1">
          <a:blip r:embed="rId2">
            <a:extLst>
              <a:ext uri="{28A0092B-C50C-407E-A947-70E740481C1C}">
                <a14:useLocalDpi xmlns:a14="http://schemas.microsoft.com/office/drawing/2010/main" val="0"/>
              </a:ext>
            </a:extLst>
          </a:blip>
          <a:srcRect l="9244" t="10885" r="15654" b="7483"/>
          <a:stretch/>
        </p:blipFill>
        <p:spPr>
          <a:xfrm>
            <a:off x="559836" y="2289196"/>
            <a:ext cx="5775650" cy="4185254"/>
          </a:xfrm>
          <a:prstGeom prst="rect">
            <a:avLst/>
          </a:prstGeom>
        </p:spPr>
      </p:pic>
      <p:sp>
        <p:nvSpPr>
          <p:cNvPr id="25" name="TextBox 24">
            <a:extLst>
              <a:ext uri="{FF2B5EF4-FFF2-40B4-BE49-F238E27FC236}">
                <a16:creationId xmlns:a16="http://schemas.microsoft.com/office/drawing/2014/main" id="{403BF458-E53B-4A29-8459-698E9661F764}"/>
              </a:ext>
            </a:extLst>
          </p:cNvPr>
          <p:cNvSpPr txBox="1"/>
          <p:nvPr/>
        </p:nvSpPr>
        <p:spPr>
          <a:xfrm>
            <a:off x="6746032" y="2488997"/>
            <a:ext cx="5088286" cy="3046988"/>
          </a:xfrm>
          <a:prstGeom prst="rect">
            <a:avLst/>
          </a:prstGeom>
          <a:noFill/>
        </p:spPr>
        <p:txBody>
          <a:bodyPr wrap="square" rtlCol="0">
            <a:spAutoFit/>
          </a:bodyPr>
          <a:lstStyle/>
          <a:p>
            <a:r>
              <a:rPr lang="es-ES" sz="1600" dirty="0">
                <a:latin typeface="+mj-lt"/>
              </a:rPr>
              <a:t>A través del análisis de correlación podemos identificar las variables que nos ayudan a predecir los valores de ventas.</a:t>
            </a:r>
          </a:p>
          <a:p>
            <a:endParaRPr lang="es-ES" sz="1600" dirty="0">
              <a:latin typeface="+mj-lt"/>
            </a:endParaRPr>
          </a:p>
          <a:p>
            <a:r>
              <a:rPr lang="es-ES" sz="1600" dirty="0">
                <a:latin typeface="+mj-lt"/>
              </a:rPr>
              <a:t>Es importante destacar que las variables “</a:t>
            </a:r>
            <a:r>
              <a:rPr lang="es-ES" sz="1600" dirty="0" err="1">
                <a:latin typeface="+mj-lt"/>
              </a:rPr>
              <a:t>Segment</a:t>
            </a:r>
            <a:r>
              <a:rPr lang="es-ES" sz="1600" dirty="0">
                <a:latin typeface="+mj-lt"/>
              </a:rPr>
              <a:t>”, “</a:t>
            </a:r>
            <a:r>
              <a:rPr lang="es-ES" sz="1600" dirty="0" err="1">
                <a:latin typeface="+mj-lt"/>
              </a:rPr>
              <a:t>Category</a:t>
            </a:r>
            <a:r>
              <a:rPr lang="es-ES" sz="1600" dirty="0">
                <a:latin typeface="+mj-lt"/>
              </a:rPr>
              <a:t>” y “Sub-</a:t>
            </a:r>
            <a:r>
              <a:rPr lang="es-ES" sz="1600" dirty="0" err="1">
                <a:latin typeface="+mj-lt"/>
              </a:rPr>
              <a:t>Category</a:t>
            </a:r>
            <a:r>
              <a:rPr lang="es-ES" sz="1600" dirty="0">
                <a:latin typeface="+mj-lt"/>
              </a:rPr>
              <a:t>” han sido transformadas en números con el objetivo de ayudar en el proceso de aprendizaje de la máquina.</a:t>
            </a:r>
          </a:p>
          <a:p>
            <a:endParaRPr lang="es-ES" sz="1600" dirty="0">
              <a:latin typeface="+mj-lt"/>
            </a:endParaRPr>
          </a:p>
          <a:p>
            <a:r>
              <a:rPr lang="es-ES" sz="1600" dirty="0">
                <a:latin typeface="+mj-lt"/>
              </a:rPr>
              <a:t>Pero, antes de proceder con la evaluación de los modelos de Machine </a:t>
            </a:r>
            <a:r>
              <a:rPr lang="es-ES" sz="1600" dirty="0" err="1">
                <a:latin typeface="+mj-lt"/>
              </a:rPr>
              <a:t>Learning</a:t>
            </a:r>
            <a:r>
              <a:rPr lang="es-ES" sz="1600" dirty="0">
                <a:latin typeface="+mj-lt"/>
              </a:rPr>
              <a:t>, comentamos los datos generales que hemos podido identificar tras hacer el análisis exploratorio de datos.</a:t>
            </a:r>
          </a:p>
        </p:txBody>
      </p:sp>
      <p:sp>
        <p:nvSpPr>
          <p:cNvPr id="26" name="Rectangle: Rounded Corners 25">
            <a:extLst>
              <a:ext uri="{FF2B5EF4-FFF2-40B4-BE49-F238E27FC236}">
                <a16:creationId xmlns:a16="http://schemas.microsoft.com/office/drawing/2014/main" id="{2271E851-CE5D-4EC0-A365-482A7ACEEAD0}"/>
              </a:ext>
            </a:extLst>
          </p:cNvPr>
          <p:cNvSpPr/>
          <p:nvPr/>
        </p:nvSpPr>
        <p:spPr>
          <a:xfrm>
            <a:off x="4367284" y="6298511"/>
            <a:ext cx="272955"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Rounded Corners 26">
            <a:extLst>
              <a:ext uri="{FF2B5EF4-FFF2-40B4-BE49-F238E27FC236}">
                <a16:creationId xmlns:a16="http://schemas.microsoft.com/office/drawing/2014/main" id="{36D1FD45-4D3E-43A5-9D17-4473E736C2BF}"/>
              </a:ext>
            </a:extLst>
          </p:cNvPr>
          <p:cNvSpPr/>
          <p:nvPr/>
        </p:nvSpPr>
        <p:spPr>
          <a:xfrm>
            <a:off x="3936267" y="6298511"/>
            <a:ext cx="272955"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Rounded Corners 27">
            <a:extLst>
              <a:ext uri="{FF2B5EF4-FFF2-40B4-BE49-F238E27FC236}">
                <a16:creationId xmlns:a16="http://schemas.microsoft.com/office/drawing/2014/main" id="{38B83E55-2FBD-4C23-AA61-B6069F84C0DB}"/>
              </a:ext>
            </a:extLst>
          </p:cNvPr>
          <p:cNvSpPr/>
          <p:nvPr/>
        </p:nvSpPr>
        <p:spPr>
          <a:xfrm>
            <a:off x="3059373" y="6298511"/>
            <a:ext cx="272955"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Rounded Corners 28">
            <a:extLst>
              <a:ext uri="{FF2B5EF4-FFF2-40B4-BE49-F238E27FC236}">
                <a16:creationId xmlns:a16="http://schemas.microsoft.com/office/drawing/2014/main" id="{0FCE0056-18D3-47B6-A8FB-9B2DA2644984}"/>
              </a:ext>
            </a:extLst>
          </p:cNvPr>
          <p:cNvSpPr/>
          <p:nvPr/>
        </p:nvSpPr>
        <p:spPr>
          <a:xfrm>
            <a:off x="1756012" y="6298511"/>
            <a:ext cx="272955"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Rounded Corners 29">
            <a:extLst>
              <a:ext uri="{FF2B5EF4-FFF2-40B4-BE49-F238E27FC236}">
                <a16:creationId xmlns:a16="http://schemas.microsoft.com/office/drawing/2014/main" id="{8B897DD1-C2F6-4B81-9EAD-E3B05C5E1782}"/>
              </a:ext>
            </a:extLst>
          </p:cNvPr>
          <p:cNvSpPr/>
          <p:nvPr/>
        </p:nvSpPr>
        <p:spPr>
          <a:xfrm>
            <a:off x="2138098" y="6298511"/>
            <a:ext cx="390124"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Rounded Corners 30">
            <a:extLst>
              <a:ext uri="{FF2B5EF4-FFF2-40B4-BE49-F238E27FC236}">
                <a16:creationId xmlns:a16="http://schemas.microsoft.com/office/drawing/2014/main" id="{03E7F918-6238-400E-9A1D-10279D1E447B}"/>
              </a:ext>
            </a:extLst>
          </p:cNvPr>
          <p:cNvSpPr/>
          <p:nvPr/>
        </p:nvSpPr>
        <p:spPr>
          <a:xfrm>
            <a:off x="857673" y="6298511"/>
            <a:ext cx="339891"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Rounded Corners 31">
            <a:extLst>
              <a:ext uri="{FF2B5EF4-FFF2-40B4-BE49-F238E27FC236}">
                <a16:creationId xmlns:a16="http://schemas.microsoft.com/office/drawing/2014/main" id="{37F88739-B78F-443B-9564-92B1AFC378E1}"/>
              </a:ext>
            </a:extLst>
          </p:cNvPr>
          <p:cNvSpPr/>
          <p:nvPr/>
        </p:nvSpPr>
        <p:spPr>
          <a:xfrm rot="5400000">
            <a:off x="588685" y="3898212"/>
            <a:ext cx="272955" cy="122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9319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028D685-AF50-4391-9B14-A58BD4F9498B}"/>
              </a:ext>
            </a:extLst>
          </p:cNvPr>
          <p:cNvSpPr txBox="1"/>
          <p:nvPr/>
        </p:nvSpPr>
        <p:spPr>
          <a:xfrm>
            <a:off x="8867775" y="1260104"/>
            <a:ext cx="9134475" cy="2554545"/>
          </a:xfrm>
          <a:prstGeom prst="rect">
            <a:avLst/>
          </a:prstGeom>
          <a:noFill/>
        </p:spPr>
        <p:txBody>
          <a:bodyPr wrap="square" rtlCol="0">
            <a:spAutoFit/>
          </a:bodyPr>
          <a:lstStyle/>
          <a:p>
            <a:r>
              <a:rPr lang="es-ES" sz="1600" b="1" dirty="0">
                <a:latin typeface="+mj-lt"/>
              </a:rPr>
              <a:t>Conocer cuál es el habito de compra de acuerdo con el perfil del hogar(consumidor):</a:t>
            </a:r>
          </a:p>
          <a:p>
            <a:endParaRPr lang="es-ES" sz="1600" dirty="0">
              <a:latin typeface="+mj-lt"/>
            </a:endParaRPr>
          </a:p>
          <a:p>
            <a:endParaRPr lang="es-ES" sz="1600" dirty="0">
              <a:latin typeface="+mj-lt"/>
            </a:endParaRPr>
          </a:p>
          <a:p>
            <a:pPr marL="742950" lvl="1" indent="-285750">
              <a:buFont typeface="Wingdings" panose="05000000000000000000" pitchFamily="2" charset="2"/>
              <a:buChar char="§"/>
            </a:pPr>
            <a:r>
              <a:rPr lang="es-ES" sz="1600" dirty="0">
                <a:latin typeface="+mj-lt"/>
              </a:rPr>
              <a:t>¿Los hogares de mayores rentas son los que más gastan?</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¿Hay diferencias entre categorías compradas en los distintos hogares?</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¿Cuáles son los tipos de tiendas más buscadas por los hogares?</a:t>
            </a:r>
          </a:p>
          <a:p>
            <a:pPr marL="742950" lvl="1" indent="-285750">
              <a:buFont typeface="Wingdings" panose="05000000000000000000" pitchFamily="2" charset="2"/>
              <a:buChar char="§"/>
            </a:pPr>
            <a:endParaRPr lang="es-ES" sz="1600" i="1" dirty="0">
              <a:latin typeface="+mj-lt"/>
            </a:endParaRPr>
          </a:p>
          <a:p>
            <a:pPr marL="742950" lvl="1" indent="-285750">
              <a:buFont typeface="Wingdings" panose="05000000000000000000" pitchFamily="2" charset="2"/>
              <a:buChar char="§"/>
            </a:pPr>
            <a:r>
              <a:rPr lang="es-ES" sz="1600" dirty="0">
                <a:latin typeface="+mj-lt"/>
              </a:rPr>
              <a:t>¿Los hogares hacen más de una compra a la semana?</a:t>
            </a:r>
          </a:p>
        </p:txBody>
      </p:sp>
      <p:sp>
        <p:nvSpPr>
          <p:cNvPr id="10" name="Title 1">
            <a:extLst>
              <a:ext uri="{FF2B5EF4-FFF2-40B4-BE49-F238E27FC236}">
                <a16:creationId xmlns:a16="http://schemas.microsoft.com/office/drawing/2014/main" id="{7E0BBB04-A09B-456A-BD22-AE806F812ED3}"/>
              </a:ext>
            </a:extLst>
          </p:cNvPr>
          <p:cNvSpPr txBox="1">
            <a:spLocks/>
          </p:cNvSpPr>
          <p:nvPr/>
        </p:nvSpPr>
        <p:spPr>
          <a:xfrm>
            <a:off x="6435168" y="232848"/>
            <a:ext cx="5097461" cy="733755"/>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Visión del escenario de Ventas</a:t>
            </a:r>
          </a:p>
        </p:txBody>
      </p:sp>
      <p:pic>
        <p:nvPicPr>
          <p:cNvPr id="4" name="Picture 3" descr="Chart, bar chart&#10;&#10;Description automatically generated">
            <a:extLst>
              <a:ext uri="{FF2B5EF4-FFF2-40B4-BE49-F238E27FC236}">
                <a16:creationId xmlns:a16="http://schemas.microsoft.com/office/drawing/2014/main" id="{5E0DAF6E-EFA8-4016-9A34-1DFC233C0D6B}"/>
              </a:ext>
            </a:extLst>
          </p:cNvPr>
          <p:cNvPicPr>
            <a:picLocks noChangeAspect="1"/>
          </p:cNvPicPr>
          <p:nvPr/>
        </p:nvPicPr>
        <p:blipFill rotWithShape="1">
          <a:blip r:embed="rId2">
            <a:extLst>
              <a:ext uri="{28A0092B-C50C-407E-A947-70E740481C1C}">
                <a14:useLocalDpi xmlns:a14="http://schemas.microsoft.com/office/drawing/2010/main" val="0"/>
              </a:ext>
            </a:extLst>
          </a:blip>
          <a:srcRect l="6500" t="10285" r="9250" b="6799"/>
          <a:stretch/>
        </p:blipFill>
        <p:spPr>
          <a:xfrm>
            <a:off x="194165" y="1260104"/>
            <a:ext cx="8016365" cy="4733700"/>
          </a:xfrm>
          <a:prstGeom prst="rect">
            <a:avLst/>
          </a:prstGeom>
        </p:spPr>
      </p:pic>
    </p:spTree>
    <p:extLst>
      <p:ext uri="{BB962C8B-B14F-4D97-AF65-F5344CB8AC3E}">
        <p14:creationId xmlns:p14="http://schemas.microsoft.com/office/powerpoint/2010/main" val="424527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EED01A-89E3-4AA2-A6D6-E5946903B2CF}"/>
              </a:ext>
            </a:extLst>
          </p:cNvPr>
          <p:cNvSpPr txBox="1">
            <a:spLocks/>
          </p:cNvSpPr>
          <p:nvPr/>
        </p:nvSpPr>
        <p:spPr>
          <a:xfrm>
            <a:off x="389069" y="383550"/>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Grupos - hogares</a:t>
            </a:r>
          </a:p>
        </p:txBody>
      </p:sp>
      <p:sp>
        <p:nvSpPr>
          <p:cNvPr id="10" name="TextBox 9">
            <a:extLst>
              <a:ext uri="{FF2B5EF4-FFF2-40B4-BE49-F238E27FC236}">
                <a16:creationId xmlns:a16="http://schemas.microsoft.com/office/drawing/2014/main" id="{530ECBB6-EEAD-4D02-9537-D4858F565F95}"/>
              </a:ext>
            </a:extLst>
          </p:cNvPr>
          <p:cNvSpPr txBox="1"/>
          <p:nvPr/>
        </p:nvSpPr>
        <p:spPr>
          <a:xfrm>
            <a:off x="752832" y="1680780"/>
            <a:ext cx="5153282" cy="4234364"/>
          </a:xfrm>
          <a:prstGeom prst="rect">
            <a:avLst/>
          </a:prstGeom>
          <a:noFill/>
        </p:spPr>
        <p:txBody>
          <a:bodyPr wrap="square" rtlCol="0">
            <a:spAutoFit/>
          </a:bodyPr>
          <a:lstStyle/>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A través del </a:t>
            </a:r>
            <a:r>
              <a:rPr lang="es-ES" sz="1300" dirty="0" err="1">
                <a:effectLst/>
                <a:latin typeface="+mj-lt"/>
                <a:ea typeface="Calibri" panose="020F0502020204030204" pitchFamily="34" charset="0"/>
                <a:cs typeface="Times New Roman" panose="02020603050405020304" pitchFamily="18" charset="0"/>
              </a:rPr>
              <a:t>dataset</a:t>
            </a:r>
            <a:r>
              <a:rPr lang="es-ES" sz="1300" dirty="0">
                <a:effectLst/>
                <a:latin typeface="+mj-lt"/>
                <a:ea typeface="Calibri" panose="020F0502020204030204" pitchFamily="34" charset="0"/>
                <a:cs typeface="Times New Roman" panose="02020603050405020304" pitchFamily="18" charset="0"/>
              </a:rPr>
              <a:t> inicial que venia con una columna indicando el año de nascimiento de las personas que han participado de la encuesta que generó los datos, he decidido generar grupos por rango de las siguientes edades: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26 – 35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36 – 45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46 – 55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56 – 65</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66+</a:t>
            </a:r>
            <a:endParaRPr lang="pt-BR" sz="13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 </a:t>
            </a:r>
            <a:endParaRPr lang="pt-BR" sz="13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A partir de estos grupos se generan 4 distintos grupos: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Independiente (joven) - entre 26 y 45 años, sin hijos;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Familia – entre 26 y 55 años, con hijos (independiente de la cantidad);</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Independiente (senior) – a partir de 46 años, sin hijos;</a:t>
            </a:r>
            <a:endParaRPr lang="pt-BR" sz="1300" dirty="0">
              <a:effectLst/>
              <a:latin typeface="+mj-lt"/>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Wingdings" panose="05000000000000000000" pitchFamily="2" charset="2"/>
              <a:buChar char=""/>
            </a:pPr>
            <a:r>
              <a:rPr lang="es-ES" sz="1300" dirty="0">
                <a:effectLst/>
                <a:latin typeface="+mj-lt"/>
                <a:ea typeface="Calibri" panose="020F0502020204030204" pitchFamily="34" charset="0"/>
                <a:cs typeface="Times New Roman" panose="02020603050405020304" pitchFamily="18" charset="0"/>
              </a:rPr>
              <a:t>Familia (senior) – a partir de los 46 años, con hijos.</a:t>
            </a:r>
            <a:endParaRPr lang="pt-BR" sz="13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 sz="1300" dirty="0">
                <a:effectLst/>
                <a:latin typeface="+mj-lt"/>
                <a:ea typeface="Calibri" panose="020F0502020204030204" pitchFamily="34" charset="0"/>
                <a:cs typeface="Times New Roman" panose="02020603050405020304" pitchFamily="18" charset="0"/>
              </a:rPr>
              <a:t> Estos son los grupos que se consideran para el análisis.</a:t>
            </a:r>
            <a:endParaRPr lang="es-ES" sz="1300" dirty="0">
              <a:latin typeface="+mj-lt"/>
            </a:endParaRPr>
          </a:p>
        </p:txBody>
      </p:sp>
    </p:spTree>
    <p:extLst>
      <p:ext uri="{BB962C8B-B14F-4D97-AF65-F5344CB8AC3E}">
        <p14:creationId xmlns:p14="http://schemas.microsoft.com/office/powerpoint/2010/main" val="395339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CE0881-B5FA-4DB1-B7ED-FF6FDD4010AB}"/>
              </a:ext>
            </a:extLst>
          </p:cNvPr>
          <p:cNvSpPr/>
          <p:nvPr/>
        </p:nvSpPr>
        <p:spPr>
          <a:xfrm>
            <a:off x="-2" y="0"/>
            <a:ext cx="609600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itle 1">
            <a:extLst>
              <a:ext uri="{FF2B5EF4-FFF2-40B4-BE49-F238E27FC236}">
                <a16:creationId xmlns:a16="http://schemas.microsoft.com/office/drawing/2014/main" id="{A7004BAC-69A3-41C5-B3BF-4C7B6A53AE63}"/>
              </a:ext>
            </a:extLst>
          </p:cNvPr>
          <p:cNvSpPr txBox="1">
            <a:spLocks/>
          </p:cNvSpPr>
          <p:nvPr/>
        </p:nvSpPr>
        <p:spPr>
          <a:xfrm>
            <a:off x="389069" y="383550"/>
            <a:ext cx="4858963"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cs typeface="Arial" panose="020B0604020202020204" pitchFamily="34" charset="0"/>
              </a:rPr>
              <a:t>Poder de Compra</a:t>
            </a:r>
          </a:p>
        </p:txBody>
      </p:sp>
      <p:sp>
        <p:nvSpPr>
          <p:cNvPr id="7" name="TextBox 6">
            <a:extLst>
              <a:ext uri="{FF2B5EF4-FFF2-40B4-BE49-F238E27FC236}">
                <a16:creationId xmlns:a16="http://schemas.microsoft.com/office/drawing/2014/main" id="{E8A49CE7-54B3-47D9-8118-5525B8D39F89}"/>
              </a:ext>
            </a:extLst>
          </p:cNvPr>
          <p:cNvSpPr txBox="1"/>
          <p:nvPr/>
        </p:nvSpPr>
        <p:spPr>
          <a:xfrm>
            <a:off x="6400820" y="1111822"/>
            <a:ext cx="5153282" cy="773673"/>
          </a:xfrm>
          <a:prstGeom prst="rect">
            <a:avLst/>
          </a:prstGeom>
          <a:noFill/>
        </p:spPr>
        <p:txBody>
          <a:bodyPr wrap="square" rtlCol="0">
            <a:spAutoFit/>
          </a:bodyPr>
          <a:lstStyle/>
          <a:p>
            <a:pPr>
              <a:lnSpc>
                <a:spcPct val="107000"/>
              </a:lnSpc>
              <a:spcAft>
                <a:spcPts val="800"/>
              </a:spcAft>
            </a:pPr>
            <a:r>
              <a:rPr lang="es-ES" sz="1400" dirty="0">
                <a:effectLst/>
                <a:latin typeface="+mj-lt"/>
                <a:ea typeface="Calibri" panose="020F0502020204030204" pitchFamily="34" charset="0"/>
                <a:cs typeface="Times New Roman" panose="02020603050405020304" pitchFamily="18" charset="0"/>
              </a:rPr>
              <a:t>Hogares independientes, de manera general, presentan mayores </a:t>
            </a:r>
            <a:r>
              <a:rPr lang="es-ES" sz="1400" i="1" dirty="0" err="1">
                <a:effectLst/>
                <a:latin typeface="+mj-lt"/>
                <a:ea typeface="Calibri" panose="020F0502020204030204" pitchFamily="34" charset="0"/>
                <a:cs typeface="Times New Roman" panose="02020603050405020304" pitchFamily="18" charset="0"/>
              </a:rPr>
              <a:t>incomes</a:t>
            </a:r>
            <a:r>
              <a:rPr lang="es-ES" sz="1400" i="1" dirty="0">
                <a:latin typeface="+mj-lt"/>
                <a:ea typeface="Calibri" panose="020F0502020204030204" pitchFamily="34" charset="0"/>
                <a:cs typeface="Times New Roman" panose="02020603050405020304" pitchFamily="18" charset="0"/>
              </a:rPr>
              <a:t> </a:t>
            </a:r>
            <a:r>
              <a:rPr lang="es-ES" sz="1400" dirty="0">
                <a:latin typeface="+mj-lt"/>
                <a:ea typeface="Calibri" panose="020F0502020204030204" pitchFamily="34" charset="0"/>
                <a:cs typeface="Times New Roman" panose="02020603050405020304" pitchFamily="18" charset="0"/>
              </a:rPr>
              <a:t>lo que les genera un mayor poder de compra haciendo con que gasten más que el promedio</a:t>
            </a:r>
            <a:endParaRPr lang="es-ES" sz="1400" dirty="0">
              <a:latin typeface="+mj-lt"/>
            </a:endParaRPr>
          </a:p>
        </p:txBody>
      </p:sp>
    </p:spTree>
    <p:extLst>
      <p:ext uri="{BB962C8B-B14F-4D97-AF65-F5344CB8AC3E}">
        <p14:creationId xmlns:p14="http://schemas.microsoft.com/office/powerpoint/2010/main" val="1162978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028D685-AF50-4391-9B14-A58BD4F9498B}"/>
              </a:ext>
            </a:extLst>
          </p:cNvPr>
          <p:cNvSpPr txBox="1"/>
          <p:nvPr/>
        </p:nvSpPr>
        <p:spPr>
          <a:xfrm>
            <a:off x="6411911" y="1363708"/>
            <a:ext cx="5366424" cy="4770537"/>
          </a:xfrm>
          <a:prstGeom prst="rect">
            <a:avLst/>
          </a:prstGeom>
          <a:noFill/>
        </p:spPr>
        <p:txBody>
          <a:bodyPr wrap="square" rtlCol="0">
            <a:spAutoFit/>
          </a:bodyPr>
          <a:lstStyle/>
          <a:p>
            <a:r>
              <a:rPr lang="es-ES" sz="1600" dirty="0">
                <a:latin typeface="+mj-lt"/>
              </a:rPr>
              <a:t>Análisis de cuota de gasto de los hogares por categorías:</a:t>
            </a:r>
          </a:p>
          <a:p>
            <a:endParaRPr lang="es-ES" sz="1600" dirty="0">
              <a:latin typeface="+mj-lt"/>
            </a:endParaRPr>
          </a:p>
          <a:p>
            <a:pPr marL="742950" lvl="1" indent="-285750">
              <a:buFont typeface="Wingdings" panose="05000000000000000000" pitchFamily="2" charset="2"/>
              <a:buChar char="§"/>
            </a:pPr>
            <a:r>
              <a:rPr lang="es-ES" sz="1600" dirty="0">
                <a:latin typeface="+mj-lt"/>
              </a:rPr>
              <a:t>78% del gasto de los hogares es hecho por solamente dos categorías: vino y carne</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Siendo los hogares Independientes (joven y senior)  los que más gastan con carne, mientras que los hogares familiares tienen mayor gasto en vino – en ambos casos, están por arriba del promedio</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Las frutas y los dulces no presentan concentración en ninguno tipo de hogar, siendo el gasto bastante alineado con el promedio</a:t>
            </a:r>
          </a:p>
          <a:p>
            <a:pPr marL="742950" lvl="1" indent="-285750">
              <a:buFont typeface="Wingdings" panose="05000000000000000000" pitchFamily="2" charset="2"/>
              <a:buChar char="§"/>
            </a:pPr>
            <a:endParaRPr lang="es-ES" sz="1600" dirty="0">
              <a:latin typeface="+mj-lt"/>
            </a:endParaRPr>
          </a:p>
          <a:p>
            <a:pPr marL="742950" lvl="1" indent="-285750">
              <a:buFont typeface="Wingdings" panose="05000000000000000000" pitchFamily="2" charset="2"/>
              <a:buChar char="§"/>
            </a:pPr>
            <a:r>
              <a:rPr lang="es-ES" sz="1600" dirty="0">
                <a:latin typeface="+mj-lt"/>
              </a:rPr>
              <a:t>Entre las categorías de pescado y </a:t>
            </a:r>
            <a:r>
              <a:rPr lang="es-ES" sz="1600" i="1" dirty="0" err="1">
                <a:latin typeface="+mj-lt"/>
              </a:rPr>
              <a:t>gold</a:t>
            </a:r>
            <a:r>
              <a:rPr lang="es-ES" sz="1600" dirty="0">
                <a:latin typeface="+mj-lt"/>
              </a:rPr>
              <a:t>, vemos un mayor gasto de pescado en hogares Independientes Senior, mientras </a:t>
            </a:r>
            <a:r>
              <a:rPr lang="es-ES" sz="1600" i="1" dirty="0" err="1">
                <a:latin typeface="+mj-lt"/>
              </a:rPr>
              <a:t>gold</a:t>
            </a:r>
            <a:r>
              <a:rPr lang="es-ES" sz="1600" i="1" dirty="0">
                <a:latin typeface="+mj-lt"/>
              </a:rPr>
              <a:t> </a:t>
            </a:r>
            <a:r>
              <a:rPr lang="es-ES" sz="1600" dirty="0">
                <a:latin typeface="+mj-lt"/>
              </a:rPr>
              <a:t>se ve más concentrado entre ambos grupos familiares</a:t>
            </a:r>
          </a:p>
          <a:p>
            <a:pPr marL="742950" lvl="1" indent="-285750">
              <a:buFont typeface="Wingdings" panose="05000000000000000000" pitchFamily="2" charset="2"/>
              <a:buChar char="§"/>
            </a:pPr>
            <a:endParaRPr lang="es-ES" sz="1600" dirty="0">
              <a:latin typeface="+mj-lt"/>
            </a:endParaRPr>
          </a:p>
        </p:txBody>
      </p:sp>
      <p:sp>
        <p:nvSpPr>
          <p:cNvPr id="5" name="Title 1">
            <a:extLst>
              <a:ext uri="{FF2B5EF4-FFF2-40B4-BE49-F238E27FC236}">
                <a16:creationId xmlns:a16="http://schemas.microsoft.com/office/drawing/2014/main" id="{0DAC4A32-F4D5-466C-9010-EA23F4489DF4}"/>
              </a:ext>
            </a:extLst>
          </p:cNvPr>
          <p:cNvSpPr txBox="1">
            <a:spLocks/>
          </p:cNvSpPr>
          <p:nvPr/>
        </p:nvSpPr>
        <p:spPr>
          <a:xfrm>
            <a:off x="6435168" y="232848"/>
            <a:ext cx="5097461"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Categorías x Hogar</a:t>
            </a:r>
          </a:p>
        </p:txBody>
      </p:sp>
      <p:sp>
        <p:nvSpPr>
          <p:cNvPr id="9" name="Rectangle 8">
            <a:extLst>
              <a:ext uri="{FF2B5EF4-FFF2-40B4-BE49-F238E27FC236}">
                <a16:creationId xmlns:a16="http://schemas.microsoft.com/office/drawing/2014/main" id="{3A38C268-E3FD-4BB4-93F4-74A120C2C1AB}"/>
              </a:ext>
            </a:extLst>
          </p:cNvPr>
          <p:cNvSpPr/>
          <p:nvPr/>
        </p:nvSpPr>
        <p:spPr>
          <a:xfrm>
            <a:off x="752831" y="909530"/>
            <a:ext cx="5343168"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10" descr="Chart&#10;&#10;Description automatically generated">
            <a:extLst>
              <a:ext uri="{FF2B5EF4-FFF2-40B4-BE49-F238E27FC236}">
                <a16:creationId xmlns:a16="http://schemas.microsoft.com/office/drawing/2014/main" id="{1ECCC62E-A7D1-4638-91F6-67A8070DE0A2}"/>
              </a:ext>
            </a:extLst>
          </p:cNvPr>
          <p:cNvPicPr>
            <a:picLocks noChangeAspect="1"/>
          </p:cNvPicPr>
          <p:nvPr/>
        </p:nvPicPr>
        <p:blipFill rotWithShape="1">
          <a:blip r:embed="rId2">
            <a:extLst>
              <a:ext uri="{28A0092B-C50C-407E-A947-70E740481C1C}">
                <a14:useLocalDpi xmlns:a14="http://schemas.microsoft.com/office/drawing/2010/main" val="0"/>
              </a:ext>
            </a:extLst>
          </a:blip>
          <a:srcRect l="8794" t="7797" r="6281" b="1751"/>
          <a:stretch/>
        </p:blipFill>
        <p:spPr>
          <a:xfrm>
            <a:off x="839755" y="1073020"/>
            <a:ext cx="5256244" cy="5598368"/>
          </a:xfrm>
          <a:prstGeom prst="rect">
            <a:avLst/>
          </a:prstGeom>
        </p:spPr>
      </p:pic>
      <p:sp>
        <p:nvSpPr>
          <p:cNvPr id="12" name="TextBox 11">
            <a:extLst>
              <a:ext uri="{FF2B5EF4-FFF2-40B4-BE49-F238E27FC236}">
                <a16:creationId xmlns:a16="http://schemas.microsoft.com/office/drawing/2014/main" id="{5FC0AE68-C0A9-41D9-89B1-6AB981E26699}"/>
              </a:ext>
            </a:extLst>
          </p:cNvPr>
          <p:cNvSpPr txBox="1"/>
          <p:nvPr/>
        </p:nvSpPr>
        <p:spPr>
          <a:xfrm>
            <a:off x="1289035" y="4757070"/>
            <a:ext cx="550506" cy="276999"/>
          </a:xfrm>
          <a:prstGeom prst="rect">
            <a:avLst/>
          </a:prstGeom>
          <a:noFill/>
        </p:spPr>
        <p:txBody>
          <a:bodyPr wrap="square" rtlCol="0">
            <a:spAutoFit/>
          </a:bodyPr>
          <a:lstStyle/>
          <a:p>
            <a:pPr algn="ctr"/>
            <a:r>
              <a:rPr lang="pt-BR" sz="1200" dirty="0">
                <a:solidFill>
                  <a:schemeClr val="bg1"/>
                </a:solidFill>
              </a:rPr>
              <a:t>50,2</a:t>
            </a:r>
          </a:p>
        </p:txBody>
      </p:sp>
      <p:sp>
        <p:nvSpPr>
          <p:cNvPr id="13" name="TextBox 12">
            <a:extLst>
              <a:ext uri="{FF2B5EF4-FFF2-40B4-BE49-F238E27FC236}">
                <a16:creationId xmlns:a16="http://schemas.microsoft.com/office/drawing/2014/main" id="{972148F0-6F6A-417C-869C-C3B5142D2596}"/>
              </a:ext>
            </a:extLst>
          </p:cNvPr>
          <p:cNvSpPr txBox="1"/>
          <p:nvPr/>
        </p:nvSpPr>
        <p:spPr>
          <a:xfrm>
            <a:off x="2262240" y="4757070"/>
            <a:ext cx="550506" cy="276999"/>
          </a:xfrm>
          <a:prstGeom prst="rect">
            <a:avLst/>
          </a:prstGeom>
          <a:noFill/>
        </p:spPr>
        <p:txBody>
          <a:bodyPr wrap="square" rtlCol="0">
            <a:spAutoFit/>
          </a:bodyPr>
          <a:lstStyle/>
          <a:p>
            <a:pPr algn="ctr"/>
            <a:r>
              <a:rPr lang="pt-BR" sz="1200" dirty="0">
                <a:solidFill>
                  <a:schemeClr val="bg1"/>
                </a:solidFill>
              </a:rPr>
              <a:t>43,7</a:t>
            </a:r>
          </a:p>
        </p:txBody>
      </p:sp>
      <p:sp>
        <p:nvSpPr>
          <p:cNvPr id="14" name="TextBox 13">
            <a:extLst>
              <a:ext uri="{FF2B5EF4-FFF2-40B4-BE49-F238E27FC236}">
                <a16:creationId xmlns:a16="http://schemas.microsoft.com/office/drawing/2014/main" id="{2BF4756D-C058-4709-82D1-397E689654A4}"/>
              </a:ext>
            </a:extLst>
          </p:cNvPr>
          <p:cNvSpPr txBox="1"/>
          <p:nvPr/>
        </p:nvSpPr>
        <p:spPr>
          <a:xfrm>
            <a:off x="3188367" y="4757070"/>
            <a:ext cx="550506" cy="276999"/>
          </a:xfrm>
          <a:prstGeom prst="rect">
            <a:avLst/>
          </a:prstGeom>
          <a:noFill/>
        </p:spPr>
        <p:txBody>
          <a:bodyPr wrap="square" rtlCol="0">
            <a:spAutoFit/>
          </a:bodyPr>
          <a:lstStyle/>
          <a:p>
            <a:pPr algn="ctr"/>
            <a:r>
              <a:rPr lang="pt-BR" sz="1200" dirty="0">
                <a:solidFill>
                  <a:schemeClr val="bg1"/>
                </a:solidFill>
              </a:rPr>
              <a:t>52,3</a:t>
            </a:r>
          </a:p>
        </p:txBody>
      </p:sp>
      <p:sp>
        <p:nvSpPr>
          <p:cNvPr id="15" name="TextBox 14">
            <a:extLst>
              <a:ext uri="{FF2B5EF4-FFF2-40B4-BE49-F238E27FC236}">
                <a16:creationId xmlns:a16="http://schemas.microsoft.com/office/drawing/2014/main" id="{930B7656-1A39-4D8B-925A-5357AF7EF6CA}"/>
              </a:ext>
            </a:extLst>
          </p:cNvPr>
          <p:cNvSpPr txBox="1"/>
          <p:nvPr/>
        </p:nvSpPr>
        <p:spPr>
          <a:xfrm>
            <a:off x="4184635" y="4757069"/>
            <a:ext cx="550506" cy="276999"/>
          </a:xfrm>
          <a:prstGeom prst="rect">
            <a:avLst/>
          </a:prstGeom>
          <a:noFill/>
        </p:spPr>
        <p:txBody>
          <a:bodyPr wrap="square" rtlCol="0">
            <a:spAutoFit/>
          </a:bodyPr>
          <a:lstStyle/>
          <a:p>
            <a:pPr algn="ctr"/>
            <a:r>
              <a:rPr lang="pt-BR" sz="1200" dirty="0">
                <a:solidFill>
                  <a:schemeClr val="bg1"/>
                </a:solidFill>
              </a:rPr>
              <a:t>44,3</a:t>
            </a:r>
          </a:p>
        </p:txBody>
      </p:sp>
      <p:sp>
        <p:nvSpPr>
          <p:cNvPr id="16" name="TextBox 15">
            <a:extLst>
              <a:ext uri="{FF2B5EF4-FFF2-40B4-BE49-F238E27FC236}">
                <a16:creationId xmlns:a16="http://schemas.microsoft.com/office/drawing/2014/main" id="{9E0B13AF-9C7D-4F05-A26D-6FBF66E8E040}"/>
              </a:ext>
            </a:extLst>
          </p:cNvPr>
          <p:cNvSpPr txBox="1"/>
          <p:nvPr/>
        </p:nvSpPr>
        <p:spPr>
          <a:xfrm>
            <a:off x="5110762" y="4735404"/>
            <a:ext cx="550506" cy="276999"/>
          </a:xfrm>
          <a:prstGeom prst="rect">
            <a:avLst/>
          </a:prstGeom>
          <a:noFill/>
        </p:spPr>
        <p:txBody>
          <a:bodyPr wrap="square" rtlCol="0">
            <a:spAutoFit/>
          </a:bodyPr>
          <a:lstStyle/>
          <a:p>
            <a:pPr algn="ctr"/>
            <a:r>
              <a:rPr lang="pt-BR" sz="1200" dirty="0">
                <a:solidFill>
                  <a:schemeClr val="bg1"/>
                </a:solidFill>
              </a:rPr>
              <a:t>59,3</a:t>
            </a:r>
          </a:p>
        </p:txBody>
      </p:sp>
      <p:sp>
        <p:nvSpPr>
          <p:cNvPr id="17" name="TextBox 16">
            <a:extLst>
              <a:ext uri="{FF2B5EF4-FFF2-40B4-BE49-F238E27FC236}">
                <a16:creationId xmlns:a16="http://schemas.microsoft.com/office/drawing/2014/main" id="{8C3655F2-4057-4D34-82C0-045EE8F01F70}"/>
              </a:ext>
            </a:extLst>
          </p:cNvPr>
          <p:cNvSpPr txBox="1"/>
          <p:nvPr/>
        </p:nvSpPr>
        <p:spPr>
          <a:xfrm>
            <a:off x="1271398" y="3533536"/>
            <a:ext cx="550506" cy="276999"/>
          </a:xfrm>
          <a:prstGeom prst="rect">
            <a:avLst/>
          </a:prstGeom>
          <a:noFill/>
        </p:spPr>
        <p:txBody>
          <a:bodyPr wrap="square" rtlCol="0">
            <a:spAutoFit/>
          </a:bodyPr>
          <a:lstStyle/>
          <a:p>
            <a:pPr algn="ctr"/>
            <a:r>
              <a:rPr lang="pt-BR" sz="1200" dirty="0">
                <a:solidFill>
                  <a:schemeClr val="bg1"/>
                </a:solidFill>
              </a:rPr>
              <a:t>4,3</a:t>
            </a:r>
          </a:p>
        </p:txBody>
      </p:sp>
      <p:sp>
        <p:nvSpPr>
          <p:cNvPr id="18" name="TextBox 17">
            <a:extLst>
              <a:ext uri="{FF2B5EF4-FFF2-40B4-BE49-F238E27FC236}">
                <a16:creationId xmlns:a16="http://schemas.microsoft.com/office/drawing/2014/main" id="{510D7BC0-839E-4E13-AE13-367011284317}"/>
              </a:ext>
            </a:extLst>
          </p:cNvPr>
          <p:cNvSpPr txBox="1"/>
          <p:nvPr/>
        </p:nvSpPr>
        <p:spPr>
          <a:xfrm>
            <a:off x="2241564" y="3819865"/>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19" name="TextBox 18">
            <a:extLst>
              <a:ext uri="{FF2B5EF4-FFF2-40B4-BE49-F238E27FC236}">
                <a16:creationId xmlns:a16="http://schemas.microsoft.com/office/drawing/2014/main" id="{C8F7807F-7F48-498C-85E4-5B67E1E06D71}"/>
              </a:ext>
            </a:extLst>
          </p:cNvPr>
          <p:cNvSpPr txBox="1"/>
          <p:nvPr/>
        </p:nvSpPr>
        <p:spPr>
          <a:xfrm>
            <a:off x="3193496" y="3447899"/>
            <a:ext cx="550506" cy="276999"/>
          </a:xfrm>
          <a:prstGeom prst="rect">
            <a:avLst/>
          </a:prstGeom>
          <a:noFill/>
        </p:spPr>
        <p:txBody>
          <a:bodyPr wrap="square" rtlCol="0">
            <a:spAutoFit/>
          </a:bodyPr>
          <a:lstStyle/>
          <a:p>
            <a:pPr algn="ctr"/>
            <a:r>
              <a:rPr lang="pt-BR" sz="1200" dirty="0">
                <a:solidFill>
                  <a:schemeClr val="bg1"/>
                </a:solidFill>
              </a:rPr>
              <a:t>4,4</a:t>
            </a:r>
          </a:p>
        </p:txBody>
      </p:sp>
      <p:sp>
        <p:nvSpPr>
          <p:cNvPr id="20" name="TextBox 19">
            <a:extLst>
              <a:ext uri="{FF2B5EF4-FFF2-40B4-BE49-F238E27FC236}">
                <a16:creationId xmlns:a16="http://schemas.microsoft.com/office/drawing/2014/main" id="{47B3BB67-ABDE-47DE-ABC0-41DEC7FFAC1C}"/>
              </a:ext>
            </a:extLst>
          </p:cNvPr>
          <p:cNvSpPr txBox="1"/>
          <p:nvPr/>
        </p:nvSpPr>
        <p:spPr>
          <a:xfrm>
            <a:off x="4168781" y="3779775"/>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21" name="TextBox 20">
            <a:extLst>
              <a:ext uri="{FF2B5EF4-FFF2-40B4-BE49-F238E27FC236}">
                <a16:creationId xmlns:a16="http://schemas.microsoft.com/office/drawing/2014/main" id="{027DECF7-61A8-4835-8A6C-26E5C9E0B224}"/>
              </a:ext>
            </a:extLst>
          </p:cNvPr>
          <p:cNvSpPr txBox="1"/>
          <p:nvPr/>
        </p:nvSpPr>
        <p:spPr>
          <a:xfrm>
            <a:off x="5110762" y="3152000"/>
            <a:ext cx="550506" cy="276999"/>
          </a:xfrm>
          <a:prstGeom prst="rect">
            <a:avLst/>
          </a:prstGeom>
          <a:noFill/>
        </p:spPr>
        <p:txBody>
          <a:bodyPr wrap="square" rtlCol="0">
            <a:spAutoFit/>
          </a:bodyPr>
          <a:lstStyle/>
          <a:p>
            <a:pPr algn="ctr"/>
            <a:r>
              <a:rPr lang="pt-BR" sz="1200" dirty="0">
                <a:solidFill>
                  <a:schemeClr val="bg1"/>
                </a:solidFill>
              </a:rPr>
              <a:t>3,8</a:t>
            </a:r>
          </a:p>
        </p:txBody>
      </p:sp>
      <p:sp>
        <p:nvSpPr>
          <p:cNvPr id="22" name="TextBox 21">
            <a:extLst>
              <a:ext uri="{FF2B5EF4-FFF2-40B4-BE49-F238E27FC236}">
                <a16:creationId xmlns:a16="http://schemas.microsoft.com/office/drawing/2014/main" id="{FBE73256-389F-40AF-A85C-9DDD7043C236}"/>
              </a:ext>
            </a:extLst>
          </p:cNvPr>
          <p:cNvSpPr txBox="1"/>
          <p:nvPr/>
        </p:nvSpPr>
        <p:spPr>
          <a:xfrm>
            <a:off x="1284833" y="2801771"/>
            <a:ext cx="550506" cy="276999"/>
          </a:xfrm>
          <a:prstGeom prst="rect">
            <a:avLst/>
          </a:prstGeom>
          <a:noFill/>
        </p:spPr>
        <p:txBody>
          <a:bodyPr wrap="square" rtlCol="0">
            <a:spAutoFit/>
          </a:bodyPr>
          <a:lstStyle/>
          <a:p>
            <a:pPr algn="ctr"/>
            <a:r>
              <a:rPr lang="pt-BR" sz="1200" dirty="0">
                <a:solidFill>
                  <a:schemeClr val="bg1"/>
                </a:solidFill>
              </a:rPr>
              <a:t>27,6</a:t>
            </a:r>
          </a:p>
        </p:txBody>
      </p:sp>
      <p:sp>
        <p:nvSpPr>
          <p:cNvPr id="23" name="TextBox 22">
            <a:extLst>
              <a:ext uri="{FF2B5EF4-FFF2-40B4-BE49-F238E27FC236}">
                <a16:creationId xmlns:a16="http://schemas.microsoft.com/office/drawing/2014/main" id="{2D793FAB-F06D-46D4-83DB-1E35DD1C68DD}"/>
              </a:ext>
            </a:extLst>
          </p:cNvPr>
          <p:cNvSpPr txBox="1"/>
          <p:nvPr/>
        </p:nvSpPr>
        <p:spPr>
          <a:xfrm>
            <a:off x="2239376" y="2981071"/>
            <a:ext cx="550506" cy="276999"/>
          </a:xfrm>
          <a:prstGeom prst="rect">
            <a:avLst/>
          </a:prstGeom>
          <a:noFill/>
        </p:spPr>
        <p:txBody>
          <a:bodyPr wrap="square" rtlCol="0">
            <a:spAutoFit/>
          </a:bodyPr>
          <a:lstStyle/>
          <a:p>
            <a:pPr algn="ctr"/>
            <a:r>
              <a:rPr lang="pt-BR" sz="1200" dirty="0">
                <a:solidFill>
                  <a:schemeClr val="bg1"/>
                </a:solidFill>
              </a:rPr>
              <a:t>34,5</a:t>
            </a:r>
          </a:p>
        </p:txBody>
      </p:sp>
      <p:sp>
        <p:nvSpPr>
          <p:cNvPr id="24" name="TextBox 23">
            <a:extLst>
              <a:ext uri="{FF2B5EF4-FFF2-40B4-BE49-F238E27FC236}">
                <a16:creationId xmlns:a16="http://schemas.microsoft.com/office/drawing/2014/main" id="{B3EC4D62-47AF-4794-905B-A82C600E59CA}"/>
              </a:ext>
            </a:extLst>
          </p:cNvPr>
          <p:cNvSpPr txBox="1"/>
          <p:nvPr/>
        </p:nvSpPr>
        <p:spPr>
          <a:xfrm>
            <a:off x="3200921" y="2845745"/>
            <a:ext cx="550506" cy="276999"/>
          </a:xfrm>
          <a:prstGeom prst="rect">
            <a:avLst/>
          </a:prstGeom>
          <a:noFill/>
        </p:spPr>
        <p:txBody>
          <a:bodyPr wrap="square" rtlCol="0">
            <a:spAutoFit/>
          </a:bodyPr>
          <a:lstStyle/>
          <a:p>
            <a:pPr algn="ctr"/>
            <a:r>
              <a:rPr lang="pt-BR" sz="1200" dirty="0">
                <a:solidFill>
                  <a:schemeClr val="bg1"/>
                </a:solidFill>
              </a:rPr>
              <a:t>22,7</a:t>
            </a:r>
          </a:p>
        </p:txBody>
      </p:sp>
      <p:sp>
        <p:nvSpPr>
          <p:cNvPr id="25" name="TextBox 24">
            <a:extLst>
              <a:ext uri="{FF2B5EF4-FFF2-40B4-BE49-F238E27FC236}">
                <a16:creationId xmlns:a16="http://schemas.microsoft.com/office/drawing/2014/main" id="{303385D6-BF97-4020-9D2E-A6949A3DD6E4}"/>
              </a:ext>
            </a:extLst>
          </p:cNvPr>
          <p:cNvSpPr txBox="1"/>
          <p:nvPr/>
        </p:nvSpPr>
        <p:spPr>
          <a:xfrm>
            <a:off x="4143109" y="2902446"/>
            <a:ext cx="550506" cy="276999"/>
          </a:xfrm>
          <a:prstGeom prst="rect">
            <a:avLst/>
          </a:prstGeom>
          <a:noFill/>
        </p:spPr>
        <p:txBody>
          <a:bodyPr wrap="square" rtlCol="0">
            <a:spAutoFit/>
          </a:bodyPr>
          <a:lstStyle/>
          <a:p>
            <a:pPr algn="ctr"/>
            <a:r>
              <a:rPr lang="pt-BR" sz="1200" dirty="0">
                <a:solidFill>
                  <a:schemeClr val="bg1"/>
                </a:solidFill>
              </a:rPr>
              <a:t>33,3</a:t>
            </a:r>
          </a:p>
        </p:txBody>
      </p:sp>
      <p:sp>
        <p:nvSpPr>
          <p:cNvPr id="26" name="TextBox 25">
            <a:extLst>
              <a:ext uri="{FF2B5EF4-FFF2-40B4-BE49-F238E27FC236}">
                <a16:creationId xmlns:a16="http://schemas.microsoft.com/office/drawing/2014/main" id="{57BDD54C-FA2C-4FB9-B36F-9A85CD48FD21}"/>
              </a:ext>
            </a:extLst>
          </p:cNvPr>
          <p:cNvSpPr txBox="1"/>
          <p:nvPr/>
        </p:nvSpPr>
        <p:spPr>
          <a:xfrm>
            <a:off x="5099753" y="2630534"/>
            <a:ext cx="550506" cy="276999"/>
          </a:xfrm>
          <a:prstGeom prst="rect">
            <a:avLst/>
          </a:prstGeom>
          <a:noFill/>
        </p:spPr>
        <p:txBody>
          <a:bodyPr wrap="square" rtlCol="0">
            <a:spAutoFit/>
          </a:bodyPr>
          <a:lstStyle/>
          <a:p>
            <a:pPr algn="ctr"/>
            <a:r>
              <a:rPr lang="pt-BR" sz="1200" dirty="0">
                <a:solidFill>
                  <a:schemeClr val="bg1"/>
                </a:solidFill>
              </a:rPr>
              <a:t>19,9</a:t>
            </a:r>
          </a:p>
        </p:txBody>
      </p:sp>
      <p:sp>
        <p:nvSpPr>
          <p:cNvPr id="27" name="TextBox 26">
            <a:extLst>
              <a:ext uri="{FF2B5EF4-FFF2-40B4-BE49-F238E27FC236}">
                <a16:creationId xmlns:a16="http://schemas.microsoft.com/office/drawing/2014/main" id="{D8ACD424-612D-4905-BB13-B37B93AABF9A}"/>
              </a:ext>
            </a:extLst>
          </p:cNvPr>
          <p:cNvSpPr txBox="1"/>
          <p:nvPr/>
        </p:nvSpPr>
        <p:spPr>
          <a:xfrm>
            <a:off x="1268695" y="2072466"/>
            <a:ext cx="550506" cy="276999"/>
          </a:xfrm>
          <a:prstGeom prst="rect">
            <a:avLst/>
          </a:prstGeom>
          <a:noFill/>
        </p:spPr>
        <p:txBody>
          <a:bodyPr wrap="square" rtlCol="0">
            <a:spAutoFit/>
          </a:bodyPr>
          <a:lstStyle/>
          <a:p>
            <a:pPr algn="ctr"/>
            <a:r>
              <a:rPr lang="pt-BR" sz="1200" dirty="0">
                <a:solidFill>
                  <a:schemeClr val="bg1"/>
                </a:solidFill>
              </a:rPr>
              <a:t>6,2</a:t>
            </a:r>
          </a:p>
        </p:txBody>
      </p:sp>
      <p:sp>
        <p:nvSpPr>
          <p:cNvPr id="28" name="TextBox 27">
            <a:extLst>
              <a:ext uri="{FF2B5EF4-FFF2-40B4-BE49-F238E27FC236}">
                <a16:creationId xmlns:a16="http://schemas.microsoft.com/office/drawing/2014/main" id="{CC1B6987-C786-4445-8CF9-270E653B0113}"/>
              </a:ext>
            </a:extLst>
          </p:cNvPr>
          <p:cNvSpPr txBox="1"/>
          <p:nvPr/>
        </p:nvSpPr>
        <p:spPr>
          <a:xfrm>
            <a:off x="2232569" y="2025811"/>
            <a:ext cx="550506" cy="276999"/>
          </a:xfrm>
          <a:prstGeom prst="rect">
            <a:avLst/>
          </a:prstGeom>
          <a:noFill/>
        </p:spPr>
        <p:txBody>
          <a:bodyPr wrap="square" rtlCol="0">
            <a:spAutoFit/>
          </a:bodyPr>
          <a:lstStyle/>
          <a:p>
            <a:pPr algn="ctr"/>
            <a:r>
              <a:rPr lang="pt-BR" sz="1200" dirty="0">
                <a:solidFill>
                  <a:schemeClr val="bg1"/>
                </a:solidFill>
              </a:rPr>
              <a:t>6,3</a:t>
            </a:r>
          </a:p>
        </p:txBody>
      </p:sp>
      <p:sp>
        <p:nvSpPr>
          <p:cNvPr id="29" name="TextBox 28">
            <a:extLst>
              <a:ext uri="{FF2B5EF4-FFF2-40B4-BE49-F238E27FC236}">
                <a16:creationId xmlns:a16="http://schemas.microsoft.com/office/drawing/2014/main" id="{D081E446-14C2-4F0D-A463-2481CD5B2DAA}"/>
              </a:ext>
            </a:extLst>
          </p:cNvPr>
          <p:cNvSpPr txBox="1"/>
          <p:nvPr/>
        </p:nvSpPr>
        <p:spPr>
          <a:xfrm>
            <a:off x="3186689" y="2193768"/>
            <a:ext cx="550506" cy="276999"/>
          </a:xfrm>
          <a:prstGeom prst="rect">
            <a:avLst/>
          </a:prstGeom>
          <a:noFill/>
        </p:spPr>
        <p:txBody>
          <a:bodyPr wrap="square" rtlCol="0">
            <a:spAutoFit/>
          </a:bodyPr>
          <a:lstStyle/>
          <a:p>
            <a:pPr algn="ctr"/>
            <a:r>
              <a:rPr lang="pt-BR" sz="1200" dirty="0">
                <a:solidFill>
                  <a:schemeClr val="bg1"/>
                </a:solidFill>
              </a:rPr>
              <a:t>6,5</a:t>
            </a:r>
          </a:p>
        </p:txBody>
      </p:sp>
      <p:sp>
        <p:nvSpPr>
          <p:cNvPr id="30" name="TextBox 29">
            <a:extLst>
              <a:ext uri="{FF2B5EF4-FFF2-40B4-BE49-F238E27FC236}">
                <a16:creationId xmlns:a16="http://schemas.microsoft.com/office/drawing/2014/main" id="{3CAA6FED-6A73-4429-A4DA-F8FC7ACE4FE5}"/>
              </a:ext>
            </a:extLst>
          </p:cNvPr>
          <p:cNvSpPr txBox="1"/>
          <p:nvPr/>
        </p:nvSpPr>
        <p:spPr>
          <a:xfrm>
            <a:off x="4154964" y="2044472"/>
            <a:ext cx="550506" cy="276999"/>
          </a:xfrm>
          <a:prstGeom prst="rect">
            <a:avLst/>
          </a:prstGeom>
          <a:noFill/>
        </p:spPr>
        <p:txBody>
          <a:bodyPr wrap="square" rtlCol="0">
            <a:spAutoFit/>
          </a:bodyPr>
          <a:lstStyle/>
          <a:p>
            <a:pPr algn="ctr"/>
            <a:r>
              <a:rPr lang="pt-BR" sz="1200" dirty="0">
                <a:solidFill>
                  <a:schemeClr val="bg1"/>
                </a:solidFill>
              </a:rPr>
              <a:t>7,2</a:t>
            </a:r>
          </a:p>
        </p:txBody>
      </p:sp>
      <p:sp>
        <p:nvSpPr>
          <p:cNvPr id="31" name="TextBox 30">
            <a:extLst>
              <a:ext uri="{FF2B5EF4-FFF2-40B4-BE49-F238E27FC236}">
                <a16:creationId xmlns:a16="http://schemas.microsoft.com/office/drawing/2014/main" id="{65981DE8-1240-4D6D-B871-7ED197F68B25}"/>
              </a:ext>
            </a:extLst>
          </p:cNvPr>
          <p:cNvSpPr txBox="1"/>
          <p:nvPr/>
        </p:nvSpPr>
        <p:spPr>
          <a:xfrm>
            <a:off x="5099753" y="2060131"/>
            <a:ext cx="550506" cy="276999"/>
          </a:xfrm>
          <a:prstGeom prst="rect">
            <a:avLst/>
          </a:prstGeom>
          <a:noFill/>
        </p:spPr>
        <p:txBody>
          <a:bodyPr wrap="square" rtlCol="0">
            <a:spAutoFit/>
          </a:bodyPr>
          <a:lstStyle/>
          <a:p>
            <a:pPr algn="ctr"/>
            <a:r>
              <a:rPr lang="pt-BR" sz="1200" dirty="0">
                <a:solidFill>
                  <a:schemeClr val="bg1"/>
                </a:solidFill>
              </a:rPr>
              <a:t>5,1</a:t>
            </a:r>
          </a:p>
        </p:txBody>
      </p:sp>
      <p:sp>
        <p:nvSpPr>
          <p:cNvPr id="32" name="TextBox 31">
            <a:extLst>
              <a:ext uri="{FF2B5EF4-FFF2-40B4-BE49-F238E27FC236}">
                <a16:creationId xmlns:a16="http://schemas.microsoft.com/office/drawing/2014/main" id="{90E69133-D188-4FDD-92DC-0FBC6E685CA7}"/>
              </a:ext>
            </a:extLst>
          </p:cNvPr>
          <p:cNvSpPr txBox="1"/>
          <p:nvPr/>
        </p:nvSpPr>
        <p:spPr>
          <a:xfrm>
            <a:off x="1275502" y="1841739"/>
            <a:ext cx="550506" cy="276999"/>
          </a:xfrm>
          <a:prstGeom prst="rect">
            <a:avLst/>
          </a:prstGeom>
          <a:noFill/>
        </p:spPr>
        <p:txBody>
          <a:bodyPr wrap="square" rtlCol="0">
            <a:spAutoFit/>
          </a:bodyPr>
          <a:lstStyle/>
          <a:p>
            <a:pPr algn="ctr"/>
            <a:r>
              <a:rPr lang="pt-BR" sz="1200" dirty="0">
                <a:solidFill>
                  <a:schemeClr val="bg1"/>
                </a:solidFill>
              </a:rPr>
              <a:t>4,5</a:t>
            </a:r>
          </a:p>
        </p:txBody>
      </p:sp>
      <p:sp>
        <p:nvSpPr>
          <p:cNvPr id="33" name="TextBox 32">
            <a:extLst>
              <a:ext uri="{FF2B5EF4-FFF2-40B4-BE49-F238E27FC236}">
                <a16:creationId xmlns:a16="http://schemas.microsoft.com/office/drawing/2014/main" id="{D97422D2-B5FA-4A4F-8EF0-FC5AAF89EA8A}"/>
              </a:ext>
            </a:extLst>
          </p:cNvPr>
          <p:cNvSpPr txBox="1"/>
          <p:nvPr/>
        </p:nvSpPr>
        <p:spPr>
          <a:xfrm>
            <a:off x="2239376" y="1795084"/>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34" name="TextBox 33">
            <a:extLst>
              <a:ext uri="{FF2B5EF4-FFF2-40B4-BE49-F238E27FC236}">
                <a16:creationId xmlns:a16="http://schemas.microsoft.com/office/drawing/2014/main" id="{36CD6575-E87C-439B-8DB0-607B468F9197}"/>
              </a:ext>
            </a:extLst>
          </p:cNvPr>
          <p:cNvSpPr txBox="1"/>
          <p:nvPr/>
        </p:nvSpPr>
        <p:spPr>
          <a:xfrm>
            <a:off x="3184165" y="1944378"/>
            <a:ext cx="550506" cy="276999"/>
          </a:xfrm>
          <a:prstGeom prst="rect">
            <a:avLst/>
          </a:prstGeom>
          <a:noFill/>
        </p:spPr>
        <p:txBody>
          <a:bodyPr wrap="square" rtlCol="0">
            <a:spAutoFit/>
          </a:bodyPr>
          <a:lstStyle/>
          <a:p>
            <a:pPr algn="ctr"/>
            <a:r>
              <a:rPr lang="pt-BR" sz="1200" dirty="0">
                <a:solidFill>
                  <a:schemeClr val="bg1"/>
                </a:solidFill>
              </a:rPr>
              <a:t>4,7</a:t>
            </a:r>
          </a:p>
        </p:txBody>
      </p:sp>
      <p:sp>
        <p:nvSpPr>
          <p:cNvPr id="35" name="TextBox 34">
            <a:extLst>
              <a:ext uri="{FF2B5EF4-FFF2-40B4-BE49-F238E27FC236}">
                <a16:creationId xmlns:a16="http://schemas.microsoft.com/office/drawing/2014/main" id="{5F3D72C6-ED13-44C9-ACA9-127E1EDA9EE3}"/>
              </a:ext>
            </a:extLst>
          </p:cNvPr>
          <p:cNvSpPr txBox="1"/>
          <p:nvPr/>
        </p:nvSpPr>
        <p:spPr>
          <a:xfrm>
            <a:off x="4143109" y="1785752"/>
            <a:ext cx="550506" cy="276999"/>
          </a:xfrm>
          <a:prstGeom prst="rect">
            <a:avLst/>
          </a:prstGeom>
          <a:noFill/>
        </p:spPr>
        <p:txBody>
          <a:bodyPr wrap="square" rtlCol="0">
            <a:spAutoFit/>
          </a:bodyPr>
          <a:lstStyle/>
          <a:p>
            <a:pPr algn="ctr"/>
            <a:r>
              <a:rPr lang="pt-BR" sz="1200" dirty="0">
                <a:solidFill>
                  <a:schemeClr val="bg1"/>
                </a:solidFill>
              </a:rPr>
              <a:t>4,8</a:t>
            </a:r>
          </a:p>
        </p:txBody>
      </p:sp>
      <p:sp>
        <p:nvSpPr>
          <p:cNvPr id="36" name="TextBox 35">
            <a:extLst>
              <a:ext uri="{FF2B5EF4-FFF2-40B4-BE49-F238E27FC236}">
                <a16:creationId xmlns:a16="http://schemas.microsoft.com/office/drawing/2014/main" id="{A830E3C8-F4B3-423F-A9DE-1D8EB50CEC17}"/>
              </a:ext>
            </a:extLst>
          </p:cNvPr>
          <p:cNvSpPr txBox="1"/>
          <p:nvPr/>
        </p:nvSpPr>
        <p:spPr>
          <a:xfrm>
            <a:off x="5106560" y="1857397"/>
            <a:ext cx="550506" cy="276999"/>
          </a:xfrm>
          <a:prstGeom prst="rect">
            <a:avLst/>
          </a:prstGeom>
          <a:noFill/>
        </p:spPr>
        <p:txBody>
          <a:bodyPr wrap="square" rtlCol="0">
            <a:spAutoFit/>
          </a:bodyPr>
          <a:lstStyle/>
          <a:p>
            <a:pPr algn="ctr"/>
            <a:r>
              <a:rPr lang="pt-BR" sz="1200" dirty="0">
                <a:solidFill>
                  <a:schemeClr val="bg1"/>
                </a:solidFill>
              </a:rPr>
              <a:t>3,9</a:t>
            </a:r>
          </a:p>
        </p:txBody>
      </p:sp>
      <p:sp>
        <p:nvSpPr>
          <p:cNvPr id="37" name="TextBox 36">
            <a:extLst>
              <a:ext uri="{FF2B5EF4-FFF2-40B4-BE49-F238E27FC236}">
                <a16:creationId xmlns:a16="http://schemas.microsoft.com/office/drawing/2014/main" id="{4E3BC903-384B-4A85-B482-4BE39CF09098}"/>
              </a:ext>
            </a:extLst>
          </p:cNvPr>
          <p:cNvSpPr txBox="1"/>
          <p:nvPr/>
        </p:nvSpPr>
        <p:spPr>
          <a:xfrm>
            <a:off x="1284833" y="1541779"/>
            <a:ext cx="550506" cy="276999"/>
          </a:xfrm>
          <a:prstGeom prst="rect">
            <a:avLst/>
          </a:prstGeom>
          <a:noFill/>
        </p:spPr>
        <p:txBody>
          <a:bodyPr wrap="square" rtlCol="0">
            <a:spAutoFit/>
          </a:bodyPr>
          <a:lstStyle/>
          <a:p>
            <a:pPr algn="ctr"/>
            <a:r>
              <a:rPr lang="pt-BR" sz="1200" dirty="0">
                <a:solidFill>
                  <a:schemeClr val="bg1"/>
                </a:solidFill>
              </a:rPr>
              <a:t>7,3</a:t>
            </a:r>
          </a:p>
        </p:txBody>
      </p:sp>
      <p:sp>
        <p:nvSpPr>
          <p:cNvPr id="38" name="TextBox 37">
            <a:extLst>
              <a:ext uri="{FF2B5EF4-FFF2-40B4-BE49-F238E27FC236}">
                <a16:creationId xmlns:a16="http://schemas.microsoft.com/office/drawing/2014/main" id="{8E8B0C50-808E-4517-9717-EA073B8FDF99}"/>
              </a:ext>
            </a:extLst>
          </p:cNvPr>
          <p:cNvSpPr txBox="1"/>
          <p:nvPr/>
        </p:nvSpPr>
        <p:spPr>
          <a:xfrm>
            <a:off x="2230045" y="1551110"/>
            <a:ext cx="550506" cy="276999"/>
          </a:xfrm>
          <a:prstGeom prst="rect">
            <a:avLst/>
          </a:prstGeom>
          <a:noFill/>
        </p:spPr>
        <p:txBody>
          <a:bodyPr wrap="square" rtlCol="0">
            <a:spAutoFit/>
          </a:bodyPr>
          <a:lstStyle/>
          <a:p>
            <a:pPr algn="ctr"/>
            <a:r>
              <a:rPr lang="pt-BR" sz="1200" dirty="0">
                <a:solidFill>
                  <a:schemeClr val="bg1"/>
                </a:solidFill>
              </a:rPr>
              <a:t>6,1</a:t>
            </a:r>
          </a:p>
        </p:txBody>
      </p:sp>
      <p:sp>
        <p:nvSpPr>
          <p:cNvPr id="39" name="TextBox 38">
            <a:extLst>
              <a:ext uri="{FF2B5EF4-FFF2-40B4-BE49-F238E27FC236}">
                <a16:creationId xmlns:a16="http://schemas.microsoft.com/office/drawing/2014/main" id="{DA91C036-5764-4BA6-94B7-AC9F96409E6E}"/>
              </a:ext>
            </a:extLst>
          </p:cNvPr>
          <p:cNvSpPr txBox="1"/>
          <p:nvPr/>
        </p:nvSpPr>
        <p:spPr>
          <a:xfrm>
            <a:off x="3184165" y="1635086"/>
            <a:ext cx="550506" cy="276999"/>
          </a:xfrm>
          <a:prstGeom prst="rect">
            <a:avLst/>
          </a:prstGeom>
          <a:noFill/>
        </p:spPr>
        <p:txBody>
          <a:bodyPr wrap="square" rtlCol="0">
            <a:spAutoFit/>
          </a:bodyPr>
          <a:lstStyle/>
          <a:p>
            <a:pPr algn="ctr"/>
            <a:r>
              <a:rPr lang="pt-BR" sz="1200" dirty="0">
                <a:solidFill>
                  <a:schemeClr val="bg1"/>
                </a:solidFill>
              </a:rPr>
              <a:t>9,4</a:t>
            </a:r>
          </a:p>
        </p:txBody>
      </p:sp>
      <p:sp>
        <p:nvSpPr>
          <p:cNvPr id="40" name="TextBox 39">
            <a:extLst>
              <a:ext uri="{FF2B5EF4-FFF2-40B4-BE49-F238E27FC236}">
                <a16:creationId xmlns:a16="http://schemas.microsoft.com/office/drawing/2014/main" id="{952CCF65-B872-4883-BDA4-6402F473744C}"/>
              </a:ext>
            </a:extLst>
          </p:cNvPr>
          <p:cNvSpPr txBox="1"/>
          <p:nvPr/>
        </p:nvSpPr>
        <p:spPr>
          <a:xfrm>
            <a:off x="4143109" y="1541778"/>
            <a:ext cx="550506" cy="276999"/>
          </a:xfrm>
          <a:prstGeom prst="rect">
            <a:avLst/>
          </a:prstGeom>
          <a:noFill/>
        </p:spPr>
        <p:txBody>
          <a:bodyPr wrap="square" rtlCol="0">
            <a:spAutoFit/>
          </a:bodyPr>
          <a:lstStyle/>
          <a:p>
            <a:pPr algn="ctr"/>
            <a:r>
              <a:rPr lang="pt-BR" sz="1200" dirty="0">
                <a:solidFill>
                  <a:schemeClr val="bg1"/>
                </a:solidFill>
              </a:rPr>
              <a:t>5,6</a:t>
            </a:r>
          </a:p>
        </p:txBody>
      </p:sp>
      <p:sp>
        <p:nvSpPr>
          <p:cNvPr id="41" name="TextBox 40">
            <a:extLst>
              <a:ext uri="{FF2B5EF4-FFF2-40B4-BE49-F238E27FC236}">
                <a16:creationId xmlns:a16="http://schemas.microsoft.com/office/drawing/2014/main" id="{6C98B400-78E6-4EC7-BA9A-FDF2AD2A0335}"/>
              </a:ext>
            </a:extLst>
          </p:cNvPr>
          <p:cNvSpPr txBox="1"/>
          <p:nvPr/>
        </p:nvSpPr>
        <p:spPr>
          <a:xfrm>
            <a:off x="5041244" y="1566768"/>
            <a:ext cx="550506" cy="276999"/>
          </a:xfrm>
          <a:prstGeom prst="rect">
            <a:avLst/>
          </a:prstGeom>
          <a:noFill/>
        </p:spPr>
        <p:txBody>
          <a:bodyPr wrap="square" rtlCol="0">
            <a:spAutoFit/>
          </a:bodyPr>
          <a:lstStyle/>
          <a:p>
            <a:pPr algn="ctr"/>
            <a:r>
              <a:rPr lang="pt-BR" sz="1200" dirty="0">
                <a:solidFill>
                  <a:schemeClr val="bg1"/>
                </a:solidFill>
              </a:rPr>
              <a:t>8,0</a:t>
            </a:r>
          </a:p>
        </p:txBody>
      </p:sp>
    </p:spTree>
    <p:extLst>
      <p:ext uri="{BB962C8B-B14F-4D97-AF65-F5344CB8AC3E}">
        <p14:creationId xmlns:p14="http://schemas.microsoft.com/office/powerpoint/2010/main" val="220876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CB2E8-A0AB-4D39-9E79-B84817D41BD9}"/>
              </a:ext>
            </a:extLst>
          </p:cNvPr>
          <p:cNvSpPr/>
          <p:nvPr/>
        </p:nvSpPr>
        <p:spPr>
          <a:xfrm>
            <a:off x="3306" y="0"/>
            <a:ext cx="6095999" cy="620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ctangle 7">
            <a:extLst>
              <a:ext uri="{FF2B5EF4-FFF2-40B4-BE49-F238E27FC236}">
                <a16:creationId xmlns:a16="http://schemas.microsoft.com/office/drawing/2014/main" id="{BFB66364-8F18-4FED-AF40-B7F578E041AE}"/>
              </a:ext>
            </a:extLst>
          </p:cNvPr>
          <p:cNvSpPr/>
          <p:nvPr/>
        </p:nvSpPr>
        <p:spPr>
          <a:xfrm>
            <a:off x="0" y="5943600"/>
            <a:ext cx="1137401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3A38C268-E3FD-4BB4-93F4-74A120C2C1AB}"/>
              </a:ext>
            </a:extLst>
          </p:cNvPr>
          <p:cNvSpPr/>
          <p:nvPr/>
        </p:nvSpPr>
        <p:spPr>
          <a:xfrm>
            <a:off x="6096000" y="904661"/>
            <a:ext cx="5278017" cy="50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itle 1">
            <a:extLst>
              <a:ext uri="{FF2B5EF4-FFF2-40B4-BE49-F238E27FC236}">
                <a16:creationId xmlns:a16="http://schemas.microsoft.com/office/drawing/2014/main" id="{0DAC4A32-F4D5-466C-9010-EA23F4489DF4}"/>
              </a:ext>
            </a:extLst>
          </p:cNvPr>
          <p:cNvSpPr txBox="1">
            <a:spLocks/>
          </p:cNvSpPr>
          <p:nvPr/>
        </p:nvSpPr>
        <p:spPr>
          <a:xfrm>
            <a:off x="668853" y="232848"/>
            <a:ext cx="5097461" cy="7337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s-ES" sz="4000" b="1" dirty="0">
                <a:cs typeface="Arial" panose="020B0604020202020204" pitchFamily="34" charset="0"/>
              </a:rPr>
              <a:t>Tienda x Web</a:t>
            </a:r>
          </a:p>
        </p:txBody>
      </p:sp>
      <p:sp>
        <p:nvSpPr>
          <p:cNvPr id="6" name="TextBox 5">
            <a:extLst>
              <a:ext uri="{FF2B5EF4-FFF2-40B4-BE49-F238E27FC236}">
                <a16:creationId xmlns:a16="http://schemas.microsoft.com/office/drawing/2014/main" id="{C028D685-AF50-4391-9B14-A58BD4F9498B}"/>
              </a:ext>
            </a:extLst>
          </p:cNvPr>
          <p:cNvSpPr txBox="1"/>
          <p:nvPr/>
        </p:nvSpPr>
        <p:spPr>
          <a:xfrm>
            <a:off x="645596" y="1363708"/>
            <a:ext cx="5366424" cy="2031325"/>
          </a:xfrm>
          <a:prstGeom prst="rect">
            <a:avLst/>
          </a:prstGeom>
          <a:noFill/>
        </p:spPr>
        <p:txBody>
          <a:bodyPr wrap="square" rtlCol="0">
            <a:spAutoFit/>
          </a:bodyPr>
          <a:lstStyle/>
          <a:p>
            <a:r>
              <a:rPr lang="es-ES" sz="1400" dirty="0">
                <a:latin typeface="+mj-lt"/>
              </a:rPr>
              <a:t>Análisis de cuota de actos de compra por punto de venta:</a:t>
            </a:r>
          </a:p>
          <a:p>
            <a:endParaRPr lang="es-ES" sz="1400" dirty="0">
              <a:latin typeface="+mj-lt"/>
            </a:endParaRPr>
          </a:p>
          <a:p>
            <a:pPr marL="742950" lvl="1" indent="-285750">
              <a:buFont typeface="Wingdings" panose="05000000000000000000" pitchFamily="2" charset="2"/>
              <a:buChar char="§"/>
            </a:pPr>
            <a:r>
              <a:rPr lang="es-ES" sz="1400" dirty="0">
                <a:latin typeface="+mj-lt"/>
              </a:rPr>
              <a:t>De manera general se nota que todos los hogares son mas afines a tiendas físicas, representando alrededor de 60% de sus compras.</a:t>
            </a:r>
          </a:p>
          <a:p>
            <a:pPr marL="742950" lvl="1" indent="-285750">
              <a:buFont typeface="Wingdings" panose="05000000000000000000" pitchFamily="2" charset="2"/>
              <a:buChar char="§"/>
            </a:pPr>
            <a:endParaRPr lang="es-ES" sz="1400" dirty="0">
              <a:latin typeface="+mj-lt"/>
            </a:endParaRPr>
          </a:p>
          <a:p>
            <a:pPr marL="742950" lvl="1" indent="-285750">
              <a:buFont typeface="Wingdings" panose="05000000000000000000" pitchFamily="2" charset="2"/>
              <a:buChar char="§"/>
            </a:pPr>
            <a:r>
              <a:rPr lang="es-ES" sz="1400" dirty="0">
                <a:latin typeface="+mj-lt"/>
              </a:rPr>
              <a:t>Se destacan las compras en el canal Web entre los hogares familiares, que se sobrepone al total promedio</a:t>
            </a:r>
          </a:p>
          <a:p>
            <a:pPr marL="742950" lvl="1" indent="-285750">
              <a:buFont typeface="Wingdings" panose="05000000000000000000" pitchFamily="2" charset="2"/>
              <a:buChar char="§"/>
            </a:pPr>
            <a:endParaRPr lang="es-ES" sz="1400" dirty="0">
              <a:latin typeface="+mj-lt"/>
            </a:endParaRPr>
          </a:p>
        </p:txBody>
      </p:sp>
      <p:sp>
        <p:nvSpPr>
          <p:cNvPr id="71" name="TextBox 70">
            <a:extLst>
              <a:ext uri="{FF2B5EF4-FFF2-40B4-BE49-F238E27FC236}">
                <a16:creationId xmlns:a16="http://schemas.microsoft.com/office/drawing/2014/main" id="{BA7764B1-7C63-4AF1-B27F-D54CB698770A}"/>
              </a:ext>
            </a:extLst>
          </p:cNvPr>
          <p:cNvSpPr txBox="1"/>
          <p:nvPr/>
        </p:nvSpPr>
        <p:spPr>
          <a:xfrm>
            <a:off x="645596" y="3515170"/>
            <a:ext cx="2106935" cy="2492990"/>
          </a:xfrm>
          <a:prstGeom prst="rect">
            <a:avLst/>
          </a:prstGeom>
          <a:noFill/>
        </p:spPr>
        <p:txBody>
          <a:bodyPr wrap="square" rtlCol="0">
            <a:spAutoFit/>
          </a:bodyPr>
          <a:lstStyle/>
          <a:p>
            <a:r>
              <a:rPr lang="es-ES" sz="1400" dirty="0">
                <a:latin typeface="+mj-lt"/>
              </a:rPr>
              <a:t>En promedio los hogares hacen sus compras una vez a la semana:</a:t>
            </a:r>
          </a:p>
          <a:p>
            <a:endParaRPr lang="es-ES" sz="1400" dirty="0">
              <a:latin typeface="+mj-lt"/>
            </a:endParaRPr>
          </a:p>
          <a:p>
            <a:pPr marL="285750" indent="-285750">
              <a:buFont typeface="Wingdings" panose="05000000000000000000" pitchFamily="2" charset="2"/>
              <a:buChar char="§"/>
            </a:pPr>
            <a:r>
              <a:rPr lang="es-ES" sz="1400" dirty="0">
                <a:latin typeface="+mj-lt"/>
              </a:rPr>
              <a:t>Los hogares independientes senior son los más frecuentes, hacen un promedio de 51 compras al año</a:t>
            </a:r>
          </a:p>
          <a:p>
            <a:pPr marL="742950" lvl="1" indent="-285750">
              <a:buFont typeface="Wingdings" panose="05000000000000000000" pitchFamily="2" charset="2"/>
              <a:buChar char="§"/>
            </a:pPr>
            <a:endParaRPr lang="es-ES" sz="1600" dirty="0">
              <a:latin typeface="+mj-lt"/>
            </a:endParaRPr>
          </a:p>
        </p:txBody>
      </p:sp>
    </p:spTree>
    <p:extLst>
      <p:ext uri="{BB962C8B-B14F-4D97-AF65-F5344CB8AC3E}">
        <p14:creationId xmlns:p14="http://schemas.microsoft.com/office/powerpoint/2010/main" val="21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2609</TotalTime>
  <Words>1008</Words>
  <Application>Microsoft Office PowerPoint</Application>
  <PresentationFormat>Widescreen</PresentationFormat>
  <Paragraphs>123</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Predicción de ventas de productos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Comportamento do consumidor</dc:title>
  <dc:creator>Hugo Meschini Rocha</dc:creator>
  <cp:lastModifiedBy>Hugo Meschini Rocha</cp:lastModifiedBy>
  <cp:revision>1</cp:revision>
  <dcterms:created xsi:type="dcterms:W3CDTF">2022-03-05T11:12:18Z</dcterms:created>
  <dcterms:modified xsi:type="dcterms:W3CDTF">2022-04-15T13:50:04Z</dcterms:modified>
</cp:coreProperties>
</file>